
<file path=[Content_Types].xml><?xml version="1.0" encoding="utf-8"?>
<Types xmlns="http://schemas.openxmlformats.org/package/2006/content-types">
  <Default Extension="emf" ContentType="image/x-emf"/>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theme/theme2.xml" ContentType="application/vnd.openxmlformats-officedocument.theme+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90" r:id="rId1"/>
    <p:sldMasterId id="2147483791" r:id="rId2"/>
    <p:sldMasterId id="2147483792" r:id="rId3"/>
  </p:sldMasterIdLst>
  <p:notesMasterIdLst>
    <p:notesMasterId r:id="rId37"/>
  </p:notesMasterIdLst>
  <p:sldIdLst>
    <p:sldId id="256" r:id="rId4"/>
    <p:sldId id="306" r:id="rId5"/>
    <p:sldId id="471" r:id="rId6"/>
    <p:sldId id="498" r:id="rId7"/>
    <p:sldId id="414" r:id="rId8"/>
    <p:sldId id="416" r:id="rId9"/>
    <p:sldId id="493" r:id="rId10"/>
    <p:sldId id="495" r:id="rId11"/>
    <p:sldId id="434" r:id="rId12"/>
    <p:sldId id="496" r:id="rId13"/>
    <p:sldId id="412" r:id="rId14"/>
    <p:sldId id="428" r:id="rId15"/>
    <p:sldId id="429" r:id="rId16"/>
    <p:sldId id="308" r:id="rId17"/>
    <p:sldId id="430" r:id="rId18"/>
    <p:sldId id="492" r:id="rId19"/>
    <p:sldId id="499" r:id="rId20"/>
    <p:sldId id="491" r:id="rId21"/>
    <p:sldId id="455" r:id="rId22"/>
    <p:sldId id="470" r:id="rId23"/>
    <p:sldId id="554" r:id="rId24"/>
    <p:sldId id="500" r:id="rId25"/>
    <p:sldId id="323" r:id="rId26"/>
    <p:sldId id="504" r:id="rId27"/>
    <p:sldId id="503" r:id="rId28"/>
    <p:sldId id="501" r:id="rId29"/>
    <p:sldId id="502" r:id="rId30"/>
    <p:sldId id="488" r:id="rId31"/>
    <p:sldId id="343" r:id="rId32"/>
    <p:sldId id="283" r:id="rId33"/>
    <p:sldId id="420" r:id="rId34"/>
    <p:sldId id="368" r:id="rId35"/>
    <p:sldId id="494" r:id="rId36"/>
  </p:sldIdLst>
  <p:sldSz cx="12188825" cy="6858000"/>
  <p:notesSz cx="6858000" cy="9144000"/>
  <p:embeddedFontLst>
    <p:embeddedFont>
      <p:font typeface="Merriweather Sans" pitchFamily="2" charset="77"/>
      <p:regular r:id="rId38"/>
      <p:bold r:id="rId39"/>
      <p:italic r:id="rId40"/>
      <p:boldItalic r:id="rId41"/>
    </p:embeddedFont>
    <p:embeddedFont>
      <p:font typeface="Poppins Medium" panose="020B0604020202020204" pitchFamily="34" charset="0"/>
      <p:regular r:id="rId42"/>
      <p:bold r:id="rId43"/>
      <p:italic r:id="rId44"/>
      <p:boldItalic r:id="rId45"/>
    </p:embeddedFont>
    <p:embeddedFont>
      <p:font typeface="Roboto" panose="02000000000000000000" pitchFamily="2" charset="0"/>
      <p:regular r:id="rId46"/>
      <p:bold r:id="rId47"/>
      <p:italic r:id="rId48"/>
      <p:boldItalic r:id="rId49"/>
    </p:embeddedFont>
    <p:embeddedFont>
      <p:font typeface="Roboto Light" panose="02000000000000000000" pitchFamily="2" charset="0"/>
      <p:regular r:id="rId50"/>
      <p:bold r:id="rId51"/>
      <p:italic r:id="rId52"/>
      <p:boldItalic r:id="rId53"/>
    </p:embeddedFont>
    <p:embeddedFont>
      <p:font typeface="Roboto Medium" panose="02000000000000000000" pitchFamily="2" charset="0"/>
      <p:regular r:id="rId54"/>
      <p:bold r:id="rId55"/>
      <p:italic r:id="rId56"/>
      <p:boldItalic r:id="rId5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userDrawn="1">
          <p15:clr>
            <a:srgbClr val="A4A3A4"/>
          </p15:clr>
        </p15:guide>
        <p15:guide id="2" pos="3839" userDrawn="1">
          <p15:clr>
            <a:srgbClr val="A4A3A4"/>
          </p15:clr>
        </p15:guide>
        <p15:guide id="3" orient="horz" pos="3945" userDrawn="1">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DE354"/>
    <a:srgbClr val="CCFFCC"/>
    <a:srgbClr val="FFFAB2"/>
    <a:srgbClr val="FFFFFF"/>
    <a:srgbClr val="FFC161"/>
    <a:srgbClr val="FFE6CC"/>
    <a:srgbClr val="A7E3B3"/>
    <a:srgbClr val="E38194"/>
    <a:srgbClr val="FFF2CC"/>
    <a:srgbClr val="FDFFE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9A1F375-83D2-49B6-B6D9-1E75FAB2CD22}">
  <a:tblStyle styleId="{F9A1F375-83D2-49B6-B6D9-1E75FAB2CD22}"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795"/>
    <p:restoredTop sz="66084"/>
  </p:normalViewPr>
  <p:slideViewPr>
    <p:cSldViewPr snapToGrid="0">
      <p:cViewPr varScale="1">
        <p:scale>
          <a:sx n="128" d="100"/>
          <a:sy n="128" d="100"/>
        </p:scale>
        <p:origin x="392" y="168"/>
      </p:cViewPr>
      <p:guideLst>
        <p:guide orient="horz" pos="2160"/>
        <p:guide pos="3839"/>
        <p:guide orient="horz" pos="3945"/>
      </p:guideLst>
    </p:cSldViewPr>
  </p:slideViewPr>
  <p:notesTextViewPr>
    <p:cViewPr>
      <p:scale>
        <a:sx n="1" d="1"/>
        <a:sy n="1" d="1"/>
      </p:scale>
      <p:origin x="0" y="0"/>
    </p:cViewPr>
  </p:notesTextViewPr>
  <p:sorterViewPr>
    <p:cViewPr>
      <p:scale>
        <a:sx n="130" d="100"/>
        <a:sy n="13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font" Target="fonts/font2.fntdata"/><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font" Target="fonts/font5.fntdata"/><Relationship Id="rId47" Type="http://schemas.openxmlformats.org/officeDocument/2006/relationships/font" Target="fonts/font10.fntdata"/><Relationship Id="rId50" Type="http://schemas.openxmlformats.org/officeDocument/2006/relationships/font" Target="fonts/font13.fntdata"/><Relationship Id="rId55" Type="http://schemas.openxmlformats.org/officeDocument/2006/relationships/font" Target="fonts/font18.fntdata"/><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notesMaster" Target="notesMasters/notesMaster1.xml"/><Relationship Id="rId40" Type="http://schemas.openxmlformats.org/officeDocument/2006/relationships/font" Target="fonts/font3.fntdata"/><Relationship Id="rId45" Type="http://schemas.openxmlformats.org/officeDocument/2006/relationships/font" Target="fonts/font8.fntdata"/><Relationship Id="rId53" Type="http://schemas.openxmlformats.org/officeDocument/2006/relationships/font" Target="fonts/font16.fntdata"/><Relationship Id="rId58" Type="http://schemas.openxmlformats.org/officeDocument/2006/relationships/presProps" Target="presProps.xml"/><Relationship Id="rId5" Type="http://schemas.openxmlformats.org/officeDocument/2006/relationships/slide" Target="slides/slide2.xml"/><Relationship Id="rId61" Type="http://schemas.openxmlformats.org/officeDocument/2006/relationships/tableStyles" Target="tableStyles.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font" Target="fonts/font6.fntdata"/><Relationship Id="rId48" Type="http://schemas.openxmlformats.org/officeDocument/2006/relationships/font" Target="fonts/font11.fntdata"/><Relationship Id="rId56" Type="http://schemas.openxmlformats.org/officeDocument/2006/relationships/font" Target="fonts/font19.fntdata"/><Relationship Id="rId8" Type="http://schemas.openxmlformats.org/officeDocument/2006/relationships/slide" Target="slides/slide5.xml"/><Relationship Id="rId51" Type="http://schemas.openxmlformats.org/officeDocument/2006/relationships/font" Target="fonts/font14.fntdata"/><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font" Target="fonts/font1.fntdata"/><Relationship Id="rId46" Type="http://schemas.openxmlformats.org/officeDocument/2006/relationships/font" Target="fonts/font9.fntdata"/><Relationship Id="rId59" Type="http://schemas.openxmlformats.org/officeDocument/2006/relationships/viewProps" Target="viewProps.xml"/><Relationship Id="rId20" Type="http://schemas.openxmlformats.org/officeDocument/2006/relationships/slide" Target="slides/slide17.xml"/><Relationship Id="rId41" Type="http://schemas.openxmlformats.org/officeDocument/2006/relationships/font" Target="fonts/font4.fntdata"/><Relationship Id="rId54" Type="http://schemas.openxmlformats.org/officeDocument/2006/relationships/font" Target="fonts/font17.fntdata"/><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font" Target="fonts/font12.fntdata"/><Relationship Id="rId57" Type="http://schemas.openxmlformats.org/officeDocument/2006/relationships/font" Target="fonts/font20.fntdata"/><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font" Target="fonts/font7.fntdata"/><Relationship Id="rId52" Type="http://schemas.openxmlformats.org/officeDocument/2006/relationships/font" Target="fonts/font15.fntdata"/><Relationship Id="rId60"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9"/>
        <p:cNvGrpSpPr/>
        <p:nvPr/>
      </p:nvGrpSpPr>
      <p:grpSpPr>
        <a:xfrm>
          <a:off x="0" y="0"/>
          <a:ext cx="0" cy="0"/>
          <a:chOff x="0" y="0"/>
          <a:chExt cx="0" cy="0"/>
        </a:xfrm>
      </p:grpSpPr>
      <p:sp>
        <p:nvSpPr>
          <p:cNvPr id="870" name="Google Shape;870;g8f58836269_9_4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400" b="0" i="0" dirty="0">
                <a:solidFill>
                  <a:srgbClr val="000000"/>
                </a:solidFill>
                <a:effectLst/>
                <a:latin typeface="Calibri" panose="020F0502020204030204" pitchFamily="34" charset="0"/>
                <a:cs typeface="Calibri" panose="020F0502020204030204" pitchFamily="34" charset="0"/>
              </a:rPr>
              <a:t>I'm Charles Wilson, Cybersecurity Engineering Technical Fellow at Motional, responsible for cybersecurity development lifecycle practice.</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400" b="0" i="0" dirty="0">
              <a:solidFill>
                <a:srgbClr val="000000"/>
              </a:solidFill>
              <a:effectLst/>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400" b="0" i="0" dirty="0">
                <a:solidFill>
                  <a:srgbClr val="000000"/>
                </a:solidFill>
                <a:effectLst/>
                <a:latin typeface="Calibri" panose="020F0502020204030204" pitchFamily="34" charset="0"/>
                <a:cs typeface="Calibri" panose="020F0502020204030204" pitchFamily="34" charset="0"/>
              </a:rPr>
              <a:t>This presentation will cover Attack Surface Analysis.</a:t>
            </a:r>
            <a:endParaRPr sz="1400" dirty="0">
              <a:latin typeface="Calibri" panose="020F0502020204030204" pitchFamily="34" charset="0"/>
              <a:cs typeface="Calibri" panose="020F0502020204030204" pitchFamily="34" charset="0"/>
            </a:endParaRPr>
          </a:p>
        </p:txBody>
      </p:sp>
      <p:sp>
        <p:nvSpPr>
          <p:cNvPr id="871" name="Google Shape;871;g8f58836269_9_432: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a:extLst>
            <a:ext uri="{FF2B5EF4-FFF2-40B4-BE49-F238E27FC236}">
              <a16:creationId xmlns:a16="http://schemas.microsoft.com/office/drawing/2014/main" id="{D11A2097-3C52-3439-87F0-00D9426B2B6B}"/>
            </a:ext>
          </a:extLst>
        </p:cNvPr>
        <p:cNvGrpSpPr/>
        <p:nvPr/>
      </p:nvGrpSpPr>
      <p:grpSpPr>
        <a:xfrm>
          <a:off x="0" y="0"/>
          <a:ext cx="0" cy="0"/>
          <a:chOff x="0" y="0"/>
          <a:chExt cx="0" cy="0"/>
        </a:xfrm>
      </p:grpSpPr>
      <p:sp>
        <p:nvSpPr>
          <p:cNvPr id="1196" name="Google Shape;1196;g9ac6590046_0_272:notes">
            <a:extLst>
              <a:ext uri="{FF2B5EF4-FFF2-40B4-BE49-F238E27FC236}">
                <a16:creationId xmlns:a16="http://schemas.microsoft.com/office/drawing/2014/main" id="{D01F088E-4396-47A2-21D5-86FF605F3903}"/>
              </a:ext>
            </a:extLst>
          </p:cNvPr>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a:extLst>
              <a:ext uri="{FF2B5EF4-FFF2-40B4-BE49-F238E27FC236}">
                <a16:creationId xmlns:a16="http://schemas.microsoft.com/office/drawing/2014/main" id="{ABB56E39-8B1F-A636-11DB-2B7DFFD44F6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solidFill>
                  <a:srgbClr val="1D1C1D"/>
                </a:solidFill>
                <a:effectLst/>
                <a:latin typeface="Calibri" panose="020F0502020204030204" pitchFamily="34" charset="0"/>
                <a:cs typeface="Calibri" panose="020F0502020204030204" pitchFamily="34" charset="0"/>
              </a:rPr>
              <a:t>In our second area of consideration, we have protocols</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solidFill>
                  <a:srgbClr val="1D1C1D"/>
                </a:solidFill>
                <a:effectLst/>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solidFill>
                  <a:srgbClr val="1D1C1D"/>
                </a:solidFill>
                <a:effectLst/>
                <a:latin typeface="Calibri" panose="020F0502020204030204" pitchFamily="34" charset="0"/>
                <a:cs typeface="Calibri" panose="020F0502020204030204" pitchFamily="34" charset="0"/>
              </a:rPr>
              <a:t>and here we can see a list of common protocols that you're going to find in any number of systems.</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solidFill>
                  <a:srgbClr val="1D1C1D"/>
                </a:solidFill>
                <a:effectLst/>
                <a:latin typeface="Calibri" panose="020F0502020204030204" pitchFamily="34" charset="0"/>
                <a:cs typeface="Calibri" panose="020F0502020204030204" pitchFamily="34" charset="0"/>
              </a:rPr>
              <a:t>Now, if your favorite protocol isn't up here, then I apologize.</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solidFill>
                  <a:srgbClr val="1D1C1D"/>
                </a:solidFill>
                <a:effectLst/>
                <a:latin typeface="Calibri" panose="020F0502020204030204" pitchFamily="34" charset="0"/>
                <a:cs typeface="Calibri" panose="020F0502020204030204" pitchFamily="34" charset="0"/>
              </a:rPr>
              <a:t>But I made a list, these are the common protocols.</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solidFill>
                  <a:srgbClr val="1D1C1D"/>
                </a:solidFill>
                <a:effectLst/>
                <a:latin typeface="Calibri" panose="020F0502020204030204" pitchFamily="34" charset="0"/>
                <a:cs typeface="Calibri" panose="020F0502020204030204" pitchFamily="34" charset="0"/>
              </a:rPr>
              <a:t>And the thing about these protocols is that we have expectations that when you're doing best practices-based cybersecurity that, where possible you, will be using standard protocols.</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solidFill>
                  <a:srgbClr val="1D1C1D"/>
                </a:solidFill>
                <a:effectLst/>
                <a:latin typeface="Calibri" panose="020F0502020204030204" pitchFamily="34" charset="0"/>
                <a:cs typeface="Calibri" panose="020F0502020204030204" pitchFamily="34" charset="0"/>
              </a:rPr>
              <a:t>If you're using custom protocols, we need to know about those.</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solidFill>
                  <a:srgbClr val="1D1C1D"/>
                </a:solidFill>
                <a:effectLst/>
                <a:latin typeface="Calibri" panose="020F0502020204030204" pitchFamily="34" charset="0"/>
                <a:cs typeface="Calibri" panose="020F0502020204030204" pitchFamily="34" charset="0"/>
              </a:rPr>
              <a:t>And when someone says they’re using a custom protocol, that in and of itself should raise flags because writing protocols is difficult and writing secure protocols is very difficult.</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4842330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Our third area of consideration focuses on processes.</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Now we can’t talk about processes without first considering the operating system.</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So, let's talk for a moment about operating systems.</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When we're considering operating systems, one size does not fit all.</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Let's look at operating systems, divide them into categories, talk about what makes those categories interesting, and provide examples as appropriate.</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Our first category is going to be the tiny operating system model.</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The common name for this category is bare metal.</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Now, there aren't any examples because the code that you have is literally all that exists.</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There is no separate operating system.</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If you want to accomplish a task, you have to write it.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If you want to talk to ports.</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If you want to do anything, it is being done by the single simple application running on this system.</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This is the most basic way of approaching dealing with a system, where you are so deeply embedded that you own and control every resource.</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There is absolutely nothing between you and the machine.</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Our second category, we'll call it small, more commonly referred to as embedded in this category.</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We are talking about things like FileX, NetX, ThreadX, QPano.</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What distinguishes this type of operating system is that it has static linkage to our main executable.</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It has a threading model because there can be multiple processes, not necessarily, but there can be and they exist using a co-operative multitasking should that be the case.</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We have no user levels.</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Since you have these processes and they own the environment, there's no isolation to speak of.</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At the next level up in sophistication, we have our medium class of operating systems.</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Here, we're talking about RTOSs - real-time operating systems.</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Some examples are AUTOSAR, QNX, VxWorks.</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These can have dynamic linkages.</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That is, the operating system is not bound-to or built-into the executable of interest.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They have a more interesting kernel which allows for pre-emptive multitasking.</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They have rudimentary and sometimes more sophisticated distinctions between user levels.</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Typically, though, either you're the system or you're a user.</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They'll have minimal isolation.</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Finally, we have what most people think of when they're thinking about operating systems, the large scale.</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These are PC grade and above. We're talking about operating systems like MacOS or Linux or Windows where you again have dynamic linkages, and pre-emptive multitasking.</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Additionally, you have full ACL-based user configuration and full isolation between processes is possible.</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So now that we've established that you have these different configurations, let's talk about what makes the operating system, the operating system.</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6263410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One of the reasons that we can have this distinction between sizes of operating system is related to the natural evolution of the computer and software that we run on the computer.</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Initially, regardless of how big the computer was, it was running only a single program. That program needed to contain all the different components that it would need to operate.</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Eventually, we ended up creating subroutines which were attached to the program that allowed it to do these common functions.</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The first of which that becomes interesting is going to be</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the file system as a separate piece.</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This allows us to have some sort of reasoned storage and structured storage.</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The next piece that comes into play is going to be</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the process manager because we fundamentally need a way to start and stop processes.</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Once we have processes that are being managed, we added</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the inter-process communications manager to allow the processes to pass data back and forth between them in a way which wasn't just I write a file; you look at the disk and see if a file is there and then you open the file and get the date out of it.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The last major piece added was</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the network manager because computers were not initially connected to networks. They were standalone devices.</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And this was just as true for when PCs in their early days.</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And if we look and considered the previous embedded system example, we talked about FileX, NetX, and ThreadX.</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FileX is a filesystem manager, NetX is a network manager, and ThreadX is a process manager.</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Those are all separate items. If your system doesn't need process management, you don't include it.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So, you have the capability of custom OS configuration. The term for this is Just enough Operating System (JeOS).</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Now let’s talk about the way that processes see the world.</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7854277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In a process-centric worldview, the world looks like</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a poker chip. At its center is the process.</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It accesses the four fundamentals that the operating system provides and several more in a modern operating environment; be those</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crypto engines</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or serial drivers</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or database managers</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or memory managers.</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These support elements, provided by an operating system, allow the process to interact with all of</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the entities that are external to it.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And so, the attack surface here exists between the process and the operating environment and the operating environment and all of the external entities to which the process wishes to interact.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So it's not as simple as saying, we have a serial port on a computer and therefore if we fill it with epoxy, then we're good to go.</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Depending where we're considering our attack surface, we're going to have different elements that are going to have to be enumerated and assessed.</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Let's look at what that process looks like.</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2447829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solidFill>
                  <a:srgbClr val="1D1C1D"/>
                </a:solidFill>
                <a:effectLst/>
                <a:latin typeface="Arial" panose="020B0604020202020204" pitchFamily="34" charset="0"/>
              </a:rPr>
              <a:t>Here's our overall attack surface analysis workflow within the workflow.</a:t>
            </a:r>
          </a:p>
          <a:p>
            <a:pPr marL="0" lvl="0" indent="0" algn="l" rtl="0">
              <a:spcBef>
                <a:spcPts val="0"/>
              </a:spcBef>
              <a:spcAft>
                <a:spcPts val="0"/>
              </a:spcAft>
              <a:buNone/>
            </a:pPr>
            <a:endParaRPr lang="en-US" sz="1400" dirty="0">
              <a:solidFill>
                <a:srgbClr val="1D1C1D"/>
              </a:solidFill>
              <a:effectLst/>
              <a:latin typeface="Arial" panose="020B0604020202020204" pitchFamily="34" charset="0"/>
            </a:endParaRPr>
          </a:p>
          <a:p>
            <a:pPr marL="0" lvl="0" indent="0" algn="l" rtl="0">
              <a:spcBef>
                <a:spcPts val="0"/>
              </a:spcBef>
              <a:spcAft>
                <a:spcPts val="0"/>
              </a:spcAft>
              <a:buNone/>
            </a:pPr>
            <a:r>
              <a:rPr lang="en-US" sz="1400" dirty="0">
                <a:solidFill>
                  <a:srgbClr val="1D1C1D"/>
                </a:solidFill>
                <a:effectLst/>
                <a:latin typeface="Arial" panose="020B0604020202020204" pitchFamily="34" charset="0"/>
              </a:rPr>
              <a:t>We have three individual activities,</a:t>
            </a:r>
          </a:p>
          <a:p>
            <a:pPr marL="0" lvl="0" indent="0" algn="l" rtl="0">
              <a:spcBef>
                <a:spcPts val="0"/>
              </a:spcBef>
              <a:spcAft>
                <a:spcPts val="0"/>
              </a:spcAft>
              <a:buNone/>
            </a:pPr>
            <a:endParaRPr lang="en-US" sz="1400" dirty="0">
              <a:solidFill>
                <a:srgbClr val="1D1C1D"/>
              </a:solidFill>
              <a:effectLst/>
              <a:latin typeface="Arial" panose="020B0604020202020204" pitchFamily="34" charset="0"/>
            </a:endParaRPr>
          </a:p>
          <a:p>
            <a:pPr marL="0" lvl="0" indent="0" algn="l" rtl="0">
              <a:spcBef>
                <a:spcPts val="0"/>
              </a:spcBef>
              <a:spcAft>
                <a:spcPts val="0"/>
              </a:spcAft>
              <a:buNone/>
            </a:pPr>
            <a:r>
              <a:rPr lang="en-US" sz="1400" dirty="0">
                <a:solidFill>
                  <a:srgbClr val="1D1C1D"/>
                </a:solidFill>
                <a:effectLst/>
                <a:latin typeface="Arial" panose="020B0604020202020204" pitchFamily="34" charset="0"/>
              </a:rPr>
              <a:t>&lt;pause&gt;</a:t>
            </a:r>
          </a:p>
          <a:p>
            <a:pPr marL="0" lvl="0" indent="0" algn="l" rtl="0">
              <a:spcBef>
                <a:spcPts val="0"/>
              </a:spcBef>
              <a:spcAft>
                <a:spcPts val="0"/>
              </a:spcAft>
              <a:buNone/>
            </a:pPr>
            <a:endParaRPr lang="en-US" sz="1400" dirty="0">
              <a:solidFill>
                <a:srgbClr val="1D1C1D"/>
              </a:solidFill>
              <a:effectLst/>
              <a:latin typeface="Arial" panose="020B0604020202020204" pitchFamily="34" charset="0"/>
            </a:endParaRPr>
          </a:p>
          <a:p>
            <a:pPr marL="0" lvl="0" indent="0" algn="l" rtl="0">
              <a:spcBef>
                <a:spcPts val="0"/>
              </a:spcBef>
              <a:spcAft>
                <a:spcPts val="0"/>
              </a:spcAft>
              <a:buNone/>
            </a:pPr>
            <a:r>
              <a:rPr lang="en-US" sz="1400" dirty="0">
                <a:solidFill>
                  <a:srgbClr val="1D1C1D"/>
                </a:solidFill>
                <a:effectLst/>
                <a:latin typeface="Arial" panose="020B0604020202020204" pitchFamily="34" charset="0"/>
              </a:rPr>
              <a:t>model creation,</a:t>
            </a:r>
          </a:p>
          <a:p>
            <a:pPr marL="0" lvl="0" indent="0" algn="l" rtl="0">
              <a:spcBef>
                <a:spcPts val="0"/>
              </a:spcBef>
              <a:spcAft>
                <a:spcPts val="0"/>
              </a:spcAft>
              <a:buNone/>
            </a:pPr>
            <a:endParaRPr lang="en-US" sz="1400" dirty="0">
              <a:solidFill>
                <a:srgbClr val="1D1C1D"/>
              </a:solidFill>
              <a:effectLst/>
              <a:latin typeface="Arial" panose="020B0604020202020204" pitchFamily="34" charset="0"/>
            </a:endParaRPr>
          </a:p>
          <a:p>
            <a:pPr marL="0" lvl="0" indent="0" algn="l" rtl="0">
              <a:spcBef>
                <a:spcPts val="0"/>
              </a:spcBef>
              <a:spcAft>
                <a:spcPts val="0"/>
              </a:spcAft>
              <a:buNone/>
            </a:pPr>
            <a:r>
              <a:rPr lang="en-US" sz="1400" dirty="0">
                <a:solidFill>
                  <a:srgbClr val="1D1C1D"/>
                </a:solidFill>
                <a:effectLst/>
                <a:latin typeface="Arial" panose="020B0604020202020204" pitchFamily="34" charset="0"/>
              </a:rPr>
              <a:t>&lt;pause&gt;</a:t>
            </a:r>
          </a:p>
          <a:p>
            <a:pPr marL="0" lvl="0" indent="0" algn="l" rtl="0">
              <a:spcBef>
                <a:spcPts val="0"/>
              </a:spcBef>
              <a:spcAft>
                <a:spcPts val="0"/>
              </a:spcAft>
              <a:buNone/>
            </a:pPr>
            <a:endParaRPr lang="en-US" sz="1400" dirty="0">
              <a:solidFill>
                <a:srgbClr val="1D1C1D"/>
              </a:solidFill>
              <a:effectLst/>
              <a:latin typeface="Arial" panose="020B0604020202020204" pitchFamily="34" charset="0"/>
            </a:endParaRPr>
          </a:p>
          <a:p>
            <a:pPr marL="0" lvl="0" indent="0" algn="l" rtl="0">
              <a:spcBef>
                <a:spcPts val="0"/>
              </a:spcBef>
              <a:spcAft>
                <a:spcPts val="0"/>
              </a:spcAft>
              <a:buNone/>
            </a:pPr>
            <a:r>
              <a:rPr lang="en-US" sz="1400" dirty="0">
                <a:solidFill>
                  <a:srgbClr val="1D1C1D"/>
                </a:solidFill>
                <a:effectLst/>
                <a:latin typeface="Arial" panose="020B0604020202020204" pitchFamily="34" charset="0"/>
              </a:rPr>
              <a:t>analysis,</a:t>
            </a:r>
          </a:p>
          <a:p>
            <a:pPr marL="0" lvl="0" indent="0" algn="l" rtl="0">
              <a:spcBef>
                <a:spcPts val="0"/>
              </a:spcBef>
              <a:spcAft>
                <a:spcPts val="0"/>
              </a:spcAft>
              <a:buNone/>
            </a:pPr>
            <a:endParaRPr lang="en-US" sz="1400" dirty="0">
              <a:solidFill>
                <a:srgbClr val="1D1C1D"/>
              </a:solidFill>
              <a:effectLst/>
              <a:latin typeface="Arial" panose="020B0604020202020204" pitchFamily="34" charset="0"/>
            </a:endParaRPr>
          </a:p>
          <a:p>
            <a:pPr marL="0" lvl="0" indent="0" algn="l" rtl="0">
              <a:spcBef>
                <a:spcPts val="0"/>
              </a:spcBef>
              <a:spcAft>
                <a:spcPts val="0"/>
              </a:spcAft>
              <a:buNone/>
            </a:pPr>
            <a:r>
              <a:rPr lang="en-US" sz="1400" dirty="0">
                <a:solidFill>
                  <a:srgbClr val="1D1C1D"/>
                </a:solidFill>
                <a:effectLst/>
                <a:latin typeface="Arial" panose="020B0604020202020204" pitchFamily="34" charset="0"/>
              </a:rPr>
              <a:t>&lt;pause&gt;</a:t>
            </a:r>
          </a:p>
          <a:p>
            <a:pPr marL="0" lvl="0" indent="0" algn="l" rtl="0">
              <a:spcBef>
                <a:spcPts val="0"/>
              </a:spcBef>
              <a:spcAft>
                <a:spcPts val="0"/>
              </a:spcAft>
              <a:buNone/>
            </a:pPr>
            <a:endParaRPr lang="en-US" sz="1400" dirty="0">
              <a:solidFill>
                <a:srgbClr val="1D1C1D"/>
              </a:solidFill>
              <a:effectLst/>
              <a:latin typeface="Arial" panose="020B0604020202020204" pitchFamily="34" charset="0"/>
            </a:endParaRPr>
          </a:p>
          <a:p>
            <a:pPr marL="0" lvl="0" indent="0" algn="l" rtl="0">
              <a:spcBef>
                <a:spcPts val="0"/>
              </a:spcBef>
              <a:spcAft>
                <a:spcPts val="0"/>
              </a:spcAft>
              <a:buNone/>
            </a:pPr>
            <a:r>
              <a:rPr lang="en-US" sz="1400" dirty="0">
                <a:solidFill>
                  <a:srgbClr val="1D1C1D"/>
                </a:solidFill>
                <a:effectLst/>
                <a:latin typeface="Arial" panose="020B0604020202020204" pitchFamily="34" charset="0"/>
              </a:rPr>
              <a:t>and threat candidate triaging.</a:t>
            </a:r>
          </a:p>
          <a:p>
            <a:pPr marL="0" lvl="0" indent="0" algn="l" rtl="0">
              <a:spcBef>
                <a:spcPts val="0"/>
              </a:spcBef>
              <a:spcAft>
                <a:spcPts val="0"/>
              </a:spcAft>
              <a:buNone/>
            </a:pPr>
            <a:endParaRPr lang="en-US" sz="1400" dirty="0">
              <a:solidFill>
                <a:srgbClr val="1D1C1D"/>
              </a:solidFill>
              <a:effectLst/>
              <a:latin typeface="Arial" panose="020B0604020202020204" pitchFamily="34" charset="0"/>
            </a:endParaRPr>
          </a:p>
          <a:p>
            <a:pPr marL="0" lvl="0" indent="0" algn="l" rtl="0">
              <a:spcBef>
                <a:spcPts val="0"/>
              </a:spcBef>
              <a:spcAft>
                <a:spcPts val="0"/>
              </a:spcAft>
              <a:buNone/>
            </a:pPr>
            <a:r>
              <a:rPr lang="en-US" sz="1400" dirty="0">
                <a:solidFill>
                  <a:srgbClr val="1D1C1D"/>
                </a:solidFill>
                <a:effectLst/>
                <a:latin typeface="Arial" panose="020B0604020202020204" pitchFamily="34" charset="0"/>
              </a:rPr>
              <a:t>Let's examine each of these activities in detail.</a:t>
            </a:r>
          </a:p>
          <a:p>
            <a:pPr marL="0" lvl="0" indent="0" algn="l" rtl="0">
              <a:spcBef>
                <a:spcPts val="0"/>
              </a:spcBef>
              <a:spcAft>
                <a:spcPts val="0"/>
              </a:spcAft>
              <a:buNone/>
            </a:pPr>
            <a:endParaRPr lang="en-US" sz="1400" dirty="0">
              <a:solidFill>
                <a:srgbClr val="1D1C1D"/>
              </a:solidFill>
              <a:effectLst/>
              <a:latin typeface="Arial" panose="020B0604020202020204" pitchFamily="34" charset="0"/>
            </a:endParaRPr>
          </a:p>
        </p:txBody>
      </p:sp>
    </p:spTree>
    <p:extLst>
      <p:ext uri="{BB962C8B-B14F-4D97-AF65-F5344CB8AC3E}">
        <p14:creationId xmlns:p14="http://schemas.microsoft.com/office/powerpoint/2010/main" val="10505606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p>
          <a:p>
            <a:pPr marL="0" lvl="0" indent="0" algn="l" rtl="0">
              <a:spcBef>
                <a:spcPts val="0"/>
              </a:spcBef>
              <a:spcAft>
                <a:spcPts val="0"/>
              </a:spcAft>
              <a:buNone/>
            </a:pPr>
            <a:endParaRPr lang="en-US" sz="1400" strike="no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noStrike" dirty="0">
                <a:solidFill>
                  <a:srgbClr val="1D1C1D"/>
                </a:solidFill>
                <a:effectLst/>
                <a:latin typeface="Calibri" panose="020F0502020204030204" pitchFamily="34" charset="0"/>
                <a:cs typeface="Calibri" panose="020F0502020204030204" pitchFamily="34" charset="0"/>
              </a:rPr>
              <a:t>In the model creation activity,</a:t>
            </a:r>
          </a:p>
          <a:p>
            <a:pPr marL="0" lvl="0" indent="0" algn="l" rtl="0">
              <a:spcBef>
                <a:spcPts val="0"/>
              </a:spcBef>
              <a:spcAft>
                <a:spcPts val="0"/>
              </a:spcAft>
              <a:buNone/>
            </a:pPr>
            <a:endParaRPr lang="en-US" sz="1400" strike="no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noStrike" dirty="0">
                <a:solidFill>
                  <a:srgbClr val="1D1C1D"/>
                </a:solidFill>
                <a:effectLst/>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strike="no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noStrike" dirty="0">
                <a:solidFill>
                  <a:srgbClr val="1D1C1D"/>
                </a:solidFill>
                <a:effectLst/>
                <a:latin typeface="Calibri" panose="020F0502020204030204" pitchFamily="34" charset="0"/>
                <a:cs typeface="Calibri" panose="020F0502020204030204" pitchFamily="34" charset="0"/>
              </a:rPr>
              <a:t>the development SME</a:t>
            </a:r>
          </a:p>
          <a:p>
            <a:pPr marL="0" lvl="0" indent="0" algn="l" rtl="0">
              <a:spcBef>
                <a:spcPts val="0"/>
              </a:spcBef>
              <a:spcAft>
                <a:spcPts val="0"/>
              </a:spcAft>
              <a:buNone/>
            </a:pPr>
            <a:endParaRPr lang="en-US" sz="1400" strike="no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noStrike" dirty="0">
                <a:solidFill>
                  <a:srgbClr val="1D1C1D"/>
                </a:solidFill>
                <a:effectLst/>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strike="no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noStrike" dirty="0">
                <a:solidFill>
                  <a:srgbClr val="1D1C1D"/>
                </a:solidFill>
                <a:effectLst/>
                <a:latin typeface="Calibri" panose="020F0502020204030204" pitchFamily="34" charset="0"/>
                <a:cs typeface="Calibri" panose="020F0502020204030204" pitchFamily="34" charset="0"/>
              </a:rPr>
              <a:t>and the attack surface analysis SME</a:t>
            </a:r>
          </a:p>
          <a:p>
            <a:pPr marL="0" lvl="0" indent="0" algn="l" rtl="0">
              <a:spcBef>
                <a:spcPts val="0"/>
              </a:spcBef>
              <a:spcAft>
                <a:spcPts val="0"/>
              </a:spcAft>
              <a:buNone/>
            </a:pPr>
            <a:endParaRPr lang="en-US" sz="1400" strike="no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noStrike" dirty="0">
                <a:solidFill>
                  <a:srgbClr val="1D1C1D"/>
                </a:solidFill>
                <a:effectLst/>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strike="no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noStrike" dirty="0">
                <a:solidFill>
                  <a:srgbClr val="1D1C1D"/>
                </a:solidFill>
                <a:effectLst/>
                <a:latin typeface="Calibri" panose="020F0502020204030204" pitchFamily="34" charset="0"/>
                <a:cs typeface="Calibri" panose="020F0502020204030204" pitchFamily="34" charset="0"/>
              </a:rPr>
              <a:t>take the system documentation</a:t>
            </a:r>
          </a:p>
          <a:p>
            <a:pPr marL="0" lvl="0" indent="0" algn="l" rtl="0">
              <a:spcBef>
                <a:spcPts val="0"/>
              </a:spcBef>
              <a:spcAft>
                <a:spcPts val="0"/>
              </a:spcAft>
              <a:buNone/>
            </a:pPr>
            <a:endParaRPr lang="en-US" sz="1400" strike="no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noStrike" dirty="0">
                <a:solidFill>
                  <a:srgbClr val="1D1C1D"/>
                </a:solidFill>
                <a:effectLst/>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strike="no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noStrike" dirty="0">
                <a:solidFill>
                  <a:srgbClr val="1D1C1D"/>
                </a:solidFill>
                <a:effectLst/>
                <a:latin typeface="Calibri" panose="020F0502020204030204" pitchFamily="34" charset="0"/>
                <a:cs typeface="Calibri" panose="020F0502020204030204" pitchFamily="34" charset="0"/>
              </a:rPr>
              <a:t>and create the element model.</a:t>
            </a:r>
          </a:p>
          <a:p>
            <a:pPr marL="0" lvl="0" indent="0" algn="l" rtl="0">
              <a:spcBef>
                <a:spcPts val="0"/>
              </a:spcBef>
              <a:spcAft>
                <a:spcPts val="0"/>
              </a:spcAft>
              <a:buNone/>
            </a:pPr>
            <a:endParaRPr lang="en-US" sz="1400" strike="no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noStrike" dirty="0">
                <a:solidFill>
                  <a:srgbClr val="1D1C1D"/>
                </a:solidFill>
                <a:effectLst/>
                <a:latin typeface="Calibri" panose="020F0502020204030204" pitchFamily="34" charset="0"/>
                <a:cs typeface="Calibri" panose="020F0502020204030204" pitchFamily="34" charset="0"/>
              </a:rPr>
              <a:t>The element model may also be known as the list of ports and protocols in some domains.</a:t>
            </a:r>
          </a:p>
          <a:p>
            <a:pPr marL="0" lvl="0" indent="0" algn="l" rtl="0">
              <a:spcBef>
                <a:spcPts val="0"/>
              </a:spcBef>
              <a:spcAft>
                <a:spcPts val="0"/>
              </a:spcAft>
              <a:buNone/>
            </a:pPr>
            <a:endParaRPr lang="en-US" sz="1400" strike="no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noStrike" dirty="0">
                <a:solidFill>
                  <a:srgbClr val="1D1C1D"/>
                </a:solidFill>
                <a:effectLst/>
                <a:latin typeface="Calibri" panose="020F0502020204030204" pitchFamily="34" charset="0"/>
                <a:cs typeface="Calibri" panose="020F0502020204030204" pitchFamily="34" charset="0"/>
              </a:rPr>
              <a:t>This model is very skeletal. It only shows us what is known and serves as documentation of those ports, protocols, and important processes which exist within the system.</a:t>
            </a:r>
          </a:p>
          <a:p>
            <a:pPr marL="0" lvl="0" indent="0" algn="l" rtl="0">
              <a:spcBef>
                <a:spcPts val="0"/>
              </a:spcBef>
              <a:spcAft>
                <a:spcPts val="0"/>
              </a:spcAft>
              <a:buNone/>
            </a:pPr>
            <a:endParaRPr lang="en-US" sz="1400" strike="no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endParaRPr lang="en-US" sz="1400" strike="noStrike" dirty="0">
              <a:solidFill>
                <a:srgbClr val="1D1C1D"/>
              </a:solidFill>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2221912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a:extLst>
            <a:ext uri="{FF2B5EF4-FFF2-40B4-BE49-F238E27FC236}">
              <a16:creationId xmlns:a16="http://schemas.microsoft.com/office/drawing/2014/main" id="{60E5F460-1684-37E8-CA00-96F2C82203F7}"/>
            </a:ext>
          </a:extLst>
        </p:cNvPr>
        <p:cNvGrpSpPr/>
        <p:nvPr/>
      </p:nvGrpSpPr>
      <p:grpSpPr>
        <a:xfrm>
          <a:off x="0" y="0"/>
          <a:ext cx="0" cy="0"/>
          <a:chOff x="0" y="0"/>
          <a:chExt cx="0" cy="0"/>
        </a:xfrm>
      </p:grpSpPr>
      <p:sp>
        <p:nvSpPr>
          <p:cNvPr id="1196" name="Google Shape;1196;g9ac6590046_0_272:notes">
            <a:extLst>
              <a:ext uri="{FF2B5EF4-FFF2-40B4-BE49-F238E27FC236}">
                <a16:creationId xmlns:a16="http://schemas.microsoft.com/office/drawing/2014/main" id="{E0958B33-480C-0D09-5A90-607D3B9A5CF3}"/>
              </a:ext>
            </a:extLst>
          </p:cNvPr>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a:extLst>
              <a:ext uri="{FF2B5EF4-FFF2-40B4-BE49-F238E27FC236}">
                <a16:creationId xmlns:a16="http://schemas.microsoft.com/office/drawing/2014/main" id="{44D5079C-F80F-3881-5F24-420F1EEB48A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p>
          <a:p>
            <a:pPr marL="0" lvl="0" indent="0" algn="l" rtl="0">
              <a:spcBef>
                <a:spcPts val="0"/>
              </a:spcBef>
              <a:spcAft>
                <a:spcPts val="0"/>
              </a:spcAft>
              <a:buNone/>
            </a:pPr>
            <a:endParaRPr lang="en-US" sz="1400" strike="no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noStrike" dirty="0">
                <a:solidFill>
                  <a:srgbClr val="1D1C1D"/>
                </a:solidFill>
                <a:effectLst/>
                <a:latin typeface="Calibri" panose="020F0502020204030204" pitchFamily="34" charset="0"/>
                <a:cs typeface="Calibri" panose="020F0502020204030204" pitchFamily="34" charset="0"/>
              </a:rPr>
              <a:t>In the analysis activity.</a:t>
            </a:r>
          </a:p>
          <a:p>
            <a:pPr marL="0" lvl="0" indent="0" algn="l" rtl="0">
              <a:spcBef>
                <a:spcPts val="0"/>
              </a:spcBef>
              <a:spcAft>
                <a:spcPts val="0"/>
              </a:spcAft>
              <a:buNone/>
            </a:pPr>
            <a:endParaRPr lang="en-US" sz="1400" strike="no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noStrike" dirty="0">
                <a:solidFill>
                  <a:srgbClr val="1D1C1D"/>
                </a:solidFill>
                <a:effectLst/>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strike="no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noStrike" dirty="0">
                <a:solidFill>
                  <a:srgbClr val="1D1C1D"/>
                </a:solidFill>
                <a:effectLst/>
                <a:latin typeface="Calibri" panose="020F0502020204030204" pitchFamily="34" charset="0"/>
                <a:cs typeface="Calibri" panose="020F0502020204030204" pitchFamily="34" charset="0"/>
              </a:rPr>
              <a:t>The element model is taken by</a:t>
            </a:r>
          </a:p>
          <a:p>
            <a:pPr marL="0" lvl="0" indent="0" algn="l" rtl="0">
              <a:spcBef>
                <a:spcPts val="0"/>
              </a:spcBef>
              <a:spcAft>
                <a:spcPts val="0"/>
              </a:spcAft>
              <a:buNone/>
            </a:pPr>
            <a:endParaRPr lang="en-US" sz="1400" strike="no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noStrike" dirty="0">
                <a:solidFill>
                  <a:srgbClr val="1D1C1D"/>
                </a:solidFill>
                <a:effectLst/>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strike="no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noStrike" dirty="0">
                <a:solidFill>
                  <a:srgbClr val="1D1C1D"/>
                </a:solidFill>
                <a:effectLst/>
                <a:latin typeface="Calibri" panose="020F0502020204030204" pitchFamily="34" charset="0"/>
                <a:cs typeface="Calibri" panose="020F0502020204030204" pitchFamily="34" charset="0"/>
              </a:rPr>
              <a:t>the ASA SME</a:t>
            </a:r>
          </a:p>
          <a:p>
            <a:pPr marL="0" lvl="0" indent="0" algn="l" rtl="0">
              <a:spcBef>
                <a:spcPts val="0"/>
              </a:spcBef>
              <a:spcAft>
                <a:spcPts val="0"/>
              </a:spcAft>
              <a:buNone/>
            </a:pPr>
            <a:endParaRPr lang="en-US" sz="1400" strike="no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noStrike" dirty="0">
                <a:solidFill>
                  <a:srgbClr val="1D1C1D"/>
                </a:solidFill>
                <a:effectLst/>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strike="no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noStrike" dirty="0">
                <a:solidFill>
                  <a:srgbClr val="1D1C1D"/>
                </a:solidFill>
                <a:effectLst/>
                <a:latin typeface="Calibri" panose="020F0502020204030204" pitchFamily="34" charset="0"/>
                <a:cs typeface="Calibri" panose="020F0502020204030204" pitchFamily="34" charset="0"/>
              </a:rPr>
              <a:t>and analyzed. Any deficiencies that are identified are put into</a:t>
            </a:r>
          </a:p>
          <a:p>
            <a:pPr marL="0" lvl="0" indent="0" algn="l" rtl="0">
              <a:spcBef>
                <a:spcPts val="0"/>
              </a:spcBef>
              <a:spcAft>
                <a:spcPts val="0"/>
              </a:spcAft>
              <a:buNone/>
            </a:pPr>
            <a:endParaRPr lang="en-US" sz="1400" strike="no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noStrike" dirty="0">
                <a:solidFill>
                  <a:srgbClr val="1D1C1D"/>
                </a:solidFill>
                <a:effectLst/>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strike="no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noStrike" dirty="0">
                <a:solidFill>
                  <a:srgbClr val="1D1C1D"/>
                </a:solidFill>
                <a:effectLst/>
                <a:latin typeface="Calibri" panose="020F0502020204030204" pitchFamily="34" charset="0"/>
                <a:cs typeface="Calibri" panose="020F0502020204030204" pitchFamily="34" charset="0"/>
              </a:rPr>
              <a:t>a list of threat candidates.</a:t>
            </a:r>
          </a:p>
          <a:p>
            <a:pPr marL="0" lvl="0" indent="0" algn="l" rtl="0">
              <a:spcBef>
                <a:spcPts val="0"/>
              </a:spcBef>
              <a:spcAft>
                <a:spcPts val="0"/>
              </a:spcAft>
              <a:buNone/>
            </a:pPr>
            <a:endParaRPr lang="en-US" sz="1400" strike="noStrike" dirty="0">
              <a:solidFill>
                <a:srgbClr val="1D1C1D"/>
              </a:solidFill>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5667745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a:extLst>
            <a:ext uri="{FF2B5EF4-FFF2-40B4-BE49-F238E27FC236}">
              <a16:creationId xmlns:a16="http://schemas.microsoft.com/office/drawing/2014/main" id="{9D49A9DF-8B0B-7FB9-62E7-1D06FBC1BA18}"/>
            </a:ext>
          </a:extLst>
        </p:cNvPr>
        <p:cNvGrpSpPr/>
        <p:nvPr/>
      </p:nvGrpSpPr>
      <p:grpSpPr>
        <a:xfrm>
          <a:off x="0" y="0"/>
          <a:ext cx="0" cy="0"/>
          <a:chOff x="0" y="0"/>
          <a:chExt cx="0" cy="0"/>
        </a:xfrm>
      </p:grpSpPr>
      <p:sp>
        <p:nvSpPr>
          <p:cNvPr id="1196" name="Google Shape;1196;g9ac6590046_0_272:notes">
            <a:extLst>
              <a:ext uri="{FF2B5EF4-FFF2-40B4-BE49-F238E27FC236}">
                <a16:creationId xmlns:a16="http://schemas.microsoft.com/office/drawing/2014/main" id="{AD33A034-B289-510C-B77C-53F01CF2635E}"/>
              </a:ext>
            </a:extLst>
          </p:cNvPr>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a:extLst>
              <a:ext uri="{FF2B5EF4-FFF2-40B4-BE49-F238E27FC236}">
                <a16:creationId xmlns:a16="http://schemas.microsoft.com/office/drawing/2014/main" id="{EF7130BA-F27E-6721-DA89-A937E96AD52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solidFill>
                  <a:srgbClr val="1D1C1D"/>
                </a:solidFill>
                <a:effectLst/>
                <a:latin typeface="Calibri" panose="020F0502020204030204" pitchFamily="34" charset="0"/>
                <a:cs typeface="Calibri" panose="020F0502020204030204" pitchFamily="34" charset="0"/>
              </a:rPr>
              <a:t>By deficiency of what we mean in this context, the attack surface analysis is excessive exposure.</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solidFill>
                  <a:srgbClr val="1D1C1D"/>
                </a:solidFill>
                <a:effectLst/>
                <a:latin typeface="Calibri" panose="020F0502020204030204" pitchFamily="34" charset="0"/>
                <a:cs typeface="Calibri" panose="020F0502020204030204" pitchFamily="34" charset="0"/>
              </a:rPr>
              <a:t>We have an attack surface. Are we exposing too much,</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solidFill>
                  <a:srgbClr val="1D1C1D"/>
                </a:solidFill>
                <a:effectLst/>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solidFill>
                  <a:srgbClr val="1D1C1D"/>
                </a:solidFill>
                <a:effectLst/>
                <a:latin typeface="Calibri" panose="020F0502020204030204" pitchFamily="34" charset="0"/>
                <a:cs typeface="Calibri" panose="020F0502020204030204" pitchFamily="34" charset="0"/>
              </a:rPr>
              <a:t>are exposing ports that we don't need to?</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solidFill>
                  <a:srgbClr val="1D1C1D"/>
                </a:solidFill>
                <a:effectLst/>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solidFill>
                  <a:srgbClr val="1D1C1D"/>
                </a:solidFill>
                <a:effectLst/>
                <a:latin typeface="Calibri" panose="020F0502020204030204" pitchFamily="34" charset="0"/>
                <a:cs typeface="Calibri" panose="020F0502020204030204" pitchFamily="34" charset="0"/>
              </a:rPr>
              <a:t>Are we exposing protocols that we don't need to?</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solidFill>
                  <a:srgbClr val="1D1C1D"/>
                </a:solidFill>
                <a:effectLst/>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solidFill>
                  <a:srgbClr val="1D1C1D"/>
                </a:solidFill>
                <a:effectLst/>
                <a:latin typeface="Calibri" panose="020F0502020204030204" pitchFamily="34" charset="0"/>
                <a:cs typeface="Calibri" panose="020F0502020204030204" pitchFamily="34" charset="0"/>
              </a:rPr>
              <a:t>Is there a reason that you would have excess services?</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solidFill>
                  <a:srgbClr val="1D1C1D"/>
                </a:solidFill>
                <a:effectLst/>
                <a:latin typeface="Calibri" panose="020F0502020204030204" pitchFamily="34" charset="0"/>
                <a:cs typeface="Calibri" panose="020F0502020204030204" pitchFamily="34" charset="0"/>
              </a:rPr>
              <a:t>Say you have a web server. Why is your sensor running a web server?</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solidFill>
                  <a:srgbClr val="1D1C1D"/>
                </a:solidFill>
                <a:effectLst/>
                <a:latin typeface="Calibri" panose="020F0502020204030204" pitchFamily="34" charset="0"/>
                <a:cs typeface="Calibri" panose="020F0502020204030204" pitchFamily="34" charset="0"/>
              </a:rPr>
              <a:t>We can go deeper and we can talk about whether there is excessive use</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solidFill>
                  <a:srgbClr val="1D1C1D"/>
                </a:solidFill>
                <a:effectLst/>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solidFill>
                  <a:srgbClr val="1D1C1D"/>
                </a:solidFill>
                <a:effectLst/>
                <a:latin typeface="Calibri" panose="020F0502020204030204" pitchFamily="34" charset="0"/>
                <a:cs typeface="Calibri" panose="020F0502020204030204" pitchFamily="34" charset="0"/>
              </a:rPr>
              <a:t>of data structures,</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solidFill>
                  <a:srgbClr val="1D1C1D"/>
                </a:solidFill>
                <a:effectLst/>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solidFill>
                  <a:srgbClr val="1D1C1D"/>
                </a:solidFill>
                <a:effectLst/>
                <a:latin typeface="Calibri" panose="020F0502020204030204" pitchFamily="34" charset="0"/>
                <a:cs typeface="Calibri" panose="020F0502020204030204" pitchFamily="34" charset="0"/>
              </a:rPr>
              <a:t>of accounts,</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solidFill>
                  <a:srgbClr val="1D1C1D"/>
                </a:solidFill>
                <a:effectLst/>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solidFill>
                  <a:srgbClr val="1D1C1D"/>
                </a:solidFill>
                <a:effectLst/>
                <a:latin typeface="Calibri" panose="020F0502020204030204" pitchFamily="34" charset="0"/>
                <a:cs typeface="Calibri" panose="020F0502020204030204" pitchFamily="34" charset="0"/>
              </a:rPr>
              <a:t>of diagnostics,</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solidFill>
                  <a:srgbClr val="1D1C1D"/>
                </a:solidFill>
                <a:effectLst/>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solidFill>
                  <a:srgbClr val="1D1C1D"/>
                </a:solidFill>
                <a:effectLst/>
                <a:latin typeface="Calibri" panose="020F0502020204030204" pitchFamily="34" charset="0"/>
                <a:cs typeface="Calibri" panose="020F0502020204030204" pitchFamily="34" charset="0"/>
              </a:rPr>
              <a:t>of remote execution.</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solidFill>
                  <a:srgbClr val="1D1C1D"/>
                </a:solidFill>
                <a:effectLst/>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solidFill>
                  <a:srgbClr val="1D1C1D"/>
                </a:solidFill>
                <a:effectLst/>
                <a:latin typeface="Calibri" panose="020F0502020204030204" pitchFamily="34" charset="0"/>
                <a:cs typeface="Calibri" panose="020F0502020204030204" pitchFamily="34" charset="0"/>
              </a:rPr>
              <a:t>We can talk about excessive connection lifetime.</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solidFill>
                  <a:srgbClr val="1D1C1D"/>
                </a:solidFill>
                <a:effectLst/>
                <a:latin typeface="Calibri" panose="020F0502020204030204" pitchFamily="34" charset="0"/>
                <a:cs typeface="Calibri" panose="020F0502020204030204" pitchFamily="34" charset="0"/>
              </a:rPr>
              <a:t>Do you have a process that you've got sitting out there that opens a port, establishes a connection via a protocol and then lets it persist.</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solidFill>
                  <a:srgbClr val="1D1C1D"/>
                </a:solidFill>
                <a:effectLst/>
                <a:latin typeface="Calibri" panose="020F0502020204030204" pitchFamily="34" charset="0"/>
                <a:cs typeface="Calibri" panose="020F0502020204030204" pitchFamily="34" charset="0"/>
              </a:rPr>
              <a:t>Now, you could consider things like a diagnostic lifetime where there’s a diagnostic process and it's listening on a port waiting for input to tell it what to do,</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solidFill>
                  <a:srgbClr val="1D1C1D"/>
                </a:solidFill>
                <a:effectLst/>
                <a:latin typeface="Calibri" panose="020F0502020204030204" pitchFamily="34" charset="0"/>
                <a:cs typeface="Calibri" panose="020F0502020204030204" pitchFamily="34" charset="0"/>
              </a:rPr>
              <a:t>or it might be presenting outbound data that all it requires is that someone plug an appropriate connector in and data spews out. A JTAG port could be considered in this case.</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solidFill>
                  <a:srgbClr val="1D1C1D"/>
                </a:solidFill>
                <a:effectLst/>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solidFill>
                  <a:srgbClr val="1D1C1D"/>
                </a:solidFill>
                <a:effectLst/>
                <a:latin typeface="Calibri" panose="020F0502020204030204" pitchFamily="34" charset="0"/>
                <a:cs typeface="Calibri" panose="020F0502020204030204" pitchFamily="34" charset="0"/>
              </a:rPr>
              <a:t>We have also the concept of features, right?</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solidFill>
                  <a:srgbClr val="1D1C1D"/>
                </a:solidFill>
                <a:effectLst/>
                <a:latin typeface="Calibri" panose="020F0502020204030204" pitchFamily="34" charset="0"/>
                <a:cs typeface="Calibri" panose="020F0502020204030204" pitchFamily="34" charset="0"/>
              </a:rPr>
              <a:t>Do you need a feature that allows you to delete entries in your log files in a system where log files may be the thing that's required for post mortem analysis.</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solidFill>
                  <a:srgbClr val="1D1C1D"/>
                </a:solidFill>
                <a:effectLst/>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solidFill>
                  <a:srgbClr val="1D1C1D"/>
                </a:solidFill>
                <a:effectLst/>
                <a:latin typeface="Calibri" panose="020F0502020204030204" pitchFamily="34" charset="0"/>
                <a:cs typeface="Calibri" panose="020F0502020204030204" pitchFamily="34" charset="0"/>
              </a:rPr>
              <a:t>Do you have processes running that are going to exert undo memory pressure on the system?</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solidFill>
                  <a:srgbClr val="1D1C1D"/>
                </a:solidFill>
                <a:effectLst/>
                <a:latin typeface="Calibri" panose="020F0502020204030204" pitchFamily="34" charset="0"/>
                <a:cs typeface="Calibri" panose="020F0502020204030204" pitchFamily="34" charset="0"/>
              </a:rPr>
              <a:t>Are all the things in the system essential to its operation?</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5816587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a:extLst>
            <a:ext uri="{FF2B5EF4-FFF2-40B4-BE49-F238E27FC236}">
              <a16:creationId xmlns:a16="http://schemas.microsoft.com/office/drawing/2014/main" id="{4E30AA04-9AD1-D291-BA26-D2F73D08836A}"/>
            </a:ext>
          </a:extLst>
        </p:cNvPr>
        <p:cNvGrpSpPr/>
        <p:nvPr/>
      </p:nvGrpSpPr>
      <p:grpSpPr>
        <a:xfrm>
          <a:off x="0" y="0"/>
          <a:ext cx="0" cy="0"/>
          <a:chOff x="0" y="0"/>
          <a:chExt cx="0" cy="0"/>
        </a:xfrm>
      </p:grpSpPr>
      <p:sp>
        <p:nvSpPr>
          <p:cNvPr id="1196" name="Google Shape;1196;g9ac6590046_0_272:notes">
            <a:extLst>
              <a:ext uri="{FF2B5EF4-FFF2-40B4-BE49-F238E27FC236}">
                <a16:creationId xmlns:a16="http://schemas.microsoft.com/office/drawing/2014/main" id="{A2F48C2E-9B5B-A9C6-2D72-823D615206DE}"/>
              </a:ext>
            </a:extLst>
          </p:cNvPr>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a:extLst>
              <a:ext uri="{FF2B5EF4-FFF2-40B4-BE49-F238E27FC236}">
                <a16:creationId xmlns:a16="http://schemas.microsoft.com/office/drawing/2014/main" id="{DB40C624-F23F-74B3-E9B9-A6BFFF75ADA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p>
          <a:p>
            <a:pPr marL="0" lvl="0" indent="0" algn="l" rtl="0">
              <a:spcBef>
                <a:spcPts val="0"/>
              </a:spcBef>
              <a:spcAft>
                <a:spcPts val="0"/>
              </a:spcAft>
              <a:buNone/>
            </a:pPr>
            <a:endParaRPr lang="en-US" sz="1400" strike="no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noStrike" dirty="0">
                <a:solidFill>
                  <a:srgbClr val="1D1C1D"/>
                </a:solidFill>
                <a:effectLst/>
                <a:latin typeface="Calibri" panose="020F0502020204030204" pitchFamily="34" charset="0"/>
                <a:cs typeface="Calibri" panose="020F0502020204030204" pitchFamily="34" charset="0"/>
              </a:rPr>
              <a:t>Our last activity in the attack surface analysis workflow is that of triaging</a:t>
            </a:r>
          </a:p>
          <a:p>
            <a:pPr marL="0" lvl="0" indent="0" algn="l" rtl="0">
              <a:spcBef>
                <a:spcPts val="0"/>
              </a:spcBef>
              <a:spcAft>
                <a:spcPts val="0"/>
              </a:spcAft>
              <a:buNone/>
            </a:pPr>
            <a:endParaRPr lang="en-US" sz="1400" strike="no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noStrike" dirty="0">
                <a:solidFill>
                  <a:srgbClr val="1D1C1D"/>
                </a:solidFill>
                <a:effectLst/>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strike="no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noStrike" dirty="0">
                <a:solidFill>
                  <a:srgbClr val="1D1C1D"/>
                </a:solidFill>
                <a:effectLst/>
                <a:latin typeface="Calibri" panose="020F0502020204030204" pitchFamily="34" charset="0"/>
                <a:cs typeface="Calibri" panose="020F0502020204030204" pitchFamily="34" charset="0"/>
              </a:rPr>
              <a:t>Using the threat candidates as inputs</a:t>
            </a:r>
          </a:p>
          <a:p>
            <a:pPr marL="0" lvl="0" indent="0" algn="l" rtl="0">
              <a:spcBef>
                <a:spcPts val="0"/>
              </a:spcBef>
              <a:spcAft>
                <a:spcPts val="0"/>
              </a:spcAft>
              <a:buNone/>
            </a:pPr>
            <a:endParaRPr lang="en-US" sz="1400" strike="no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noStrike" dirty="0">
                <a:solidFill>
                  <a:srgbClr val="1D1C1D"/>
                </a:solidFill>
                <a:effectLst/>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strike="no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noStrike" dirty="0">
                <a:solidFill>
                  <a:srgbClr val="1D1C1D"/>
                </a:solidFill>
                <a:effectLst/>
                <a:latin typeface="Calibri" panose="020F0502020204030204" pitchFamily="34" charset="0"/>
                <a:cs typeface="Calibri" panose="020F0502020204030204" pitchFamily="34" charset="0"/>
              </a:rPr>
              <a:t>the attack surface analysis SME</a:t>
            </a:r>
          </a:p>
          <a:p>
            <a:pPr marL="0" lvl="0" indent="0" algn="l" rtl="0">
              <a:spcBef>
                <a:spcPts val="0"/>
              </a:spcBef>
              <a:spcAft>
                <a:spcPts val="0"/>
              </a:spcAft>
              <a:buNone/>
            </a:pPr>
            <a:endParaRPr lang="en-US" sz="1400" strike="no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noStrike" dirty="0">
                <a:solidFill>
                  <a:srgbClr val="1D1C1D"/>
                </a:solidFill>
                <a:effectLst/>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strike="no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noStrike" dirty="0">
                <a:solidFill>
                  <a:srgbClr val="1D1C1D"/>
                </a:solidFill>
                <a:effectLst/>
                <a:latin typeface="Calibri" panose="020F0502020204030204" pitchFamily="34" charset="0"/>
                <a:cs typeface="Calibri" panose="020F0502020204030204" pitchFamily="34" charset="0"/>
              </a:rPr>
              <a:t>and the development SME</a:t>
            </a:r>
          </a:p>
          <a:p>
            <a:pPr marL="0" lvl="0" indent="0" algn="l" rtl="0">
              <a:spcBef>
                <a:spcPts val="0"/>
              </a:spcBef>
              <a:spcAft>
                <a:spcPts val="0"/>
              </a:spcAft>
              <a:buNone/>
            </a:pPr>
            <a:endParaRPr lang="en-US" sz="1400" strike="no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noStrike" dirty="0">
                <a:solidFill>
                  <a:srgbClr val="1D1C1D"/>
                </a:solidFill>
                <a:effectLst/>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strike="no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noStrike" dirty="0">
                <a:solidFill>
                  <a:srgbClr val="1D1C1D"/>
                </a:solidFill>
                <a:effectLst/>
                <a:latin typeface="Calibri" panose="020F0502020204030204" pitchFamily="34" charset="0"/>
                <a:cs typeface="Calibri" panose="020F0502020204030204" pitchFamily="34" charset="0"/>
              </a:rPr>
              <a:t>review each of the candidates and determine whether or not they are actual valid cases or whether there needs to be</a:t>
            </a:r>
          </a:p>
          <a:p>
            <a:pPr marL="0" lvl="0" indent="0" algn="l" rtl="0">
              <a:spcBef>
                <a:spcPts val="0"/>
              </a:spcBef>
              <a:spcAft>
                <a:spcPts val="0"/>
              </a:spcAft>
              <a:buNone/>
            </a:pPr>
            <a:endParaRPr lang="en-US" sz="1400" strike="no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noStrike" dirty="0">
                <a:solidFill>
                  <a:srgbClr val="1D1C1D"/>
                </a:solidFill>
                <a:effectLst/>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strike="no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noStrike" dirty="0">
                <a:solidFill>
                  <a:srgbClr val="1D1C1D"/>
                </a:solidFill>
                <a:effectLst/>
                <a:latin typeface="Calibri" panose="020F0502020204030204" pitchFamily="34" charset="0"/>
                <a:cs typeface="Calibri" panose="020F0502020204030204" pitchFamily="34" charset="0"/>
              </a:rPr>
              <a:t>an update to the element model to account for the use and necessity of a particular port, protocol, or process.</a:t>
            </a:r>
          </a:p>
          <a:p>
            <a:pPr marL="0" lvl="0" indent="0" algn="l" rtl="0">
              <a:spcBef>
                <a:spcPts val="0"/>
              </a:spcBef>
              <a:spcAft>
                <a:spcPts val="0"/>
              </a:spcAft>
              <a:buNone/>
            </a:pPr>
            <a:endParaRPr lang="en-US" sz="1400" strike="no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noStrike" dirty="0">
                <a:solidFill>
                  <a:srgbClr val="1D1C1D"/>
                </a:solidFill>
                <a:effectLst/>
                <a:latin typeface="Calibri" panose="020F0502020204030204" pitchFamily="34" charset="0"/>
                <a:cs typeface="Calibri" panose="020F0502020204030204" pitchFamily="34" charset="0"/>
              </a:rPr>
              <a:t>Those elements which are deemed as excessive exposure, go into</a:t>
            </a:r>
          </a:p>
          <a:p>
            <a:pPr marL="0" lvl="0" indent="0" algn="l" rtl="0">
              <a:spcBef>
                <a:spcPts val="0"/>
              </a:spcBef>
              <a:spcAft>
                <a:spcPts val="0"/>
              </a:spcAft>
              <a:buNone/>
            </a:pPr>
            <a:endParaRPr lang="en-US" sz="1400" strike="no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noStrike" dirty="0">
                <a:solidFill>
                  <a:srgbClr val="1D1C1D"/>
                </a:solidFill>
                <a:effectLst/>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strike="no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noStrike" dirty="0">
                <a:solidFill>
                  <a:srgbClr val="1D1C1D"/>
                </a:solidFill>
                <a:effectLst/>
                <a:latin typeface="Calibri" panose="020F0502020204030204" pitchFamily="34" charset="0"/>
                <a:cs typeface="Calibri" panose="020F0502020204030204" pitchFamily="34" charset="0"/>
              </a:rPr>
              <a:t>the list of triage threat candidates which will make its way</a:t>
            </a:r>
          </a:p>
          <a:p>
            <a:pPr marL="0" lvl="0" indent="0" algn="l" rtl="0">
              <a:spcBef>
                <a:spcPts val="0"/>
              </a:spcBef>
              <a:spcAft>
                <a:spcPts val="0"/>
              </a:spcAft>
              <a:buNone/>
            </a:pPr>
            <a:endParaRPr lang="en-US" sz="1400" strike="no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noStrike" dirty="0">
                <a:solidFill>
                  <a:srgbClr val="1D1C1D"/>
                </a:solidFill>
                <a:effectLst/>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strike="no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noStrike" dirty="0">
                <a:solidFill>
                  <a:srgbClr val="1D1C1D"/>
                </a:solidFill>
                <a:effectLst/>
                <a:latin typeface="Calibri" panose="020F0502020204030204" pitchFamily="34" charset="0"/>
                <a:cs typeface="Calibri" panose="020F0502020204030204" pitchFamily="34" charset="0"/>
              </a:rPr>
              <a:t>to the standard threat ranking system. This is described in the threat prioritization plan.</a:t>
            </a:r>
          </a:p>
          <a:p>
            <a:pPr marL="0" lvl="0" indent="0" algn="l" rtl="0">
              <a:spcBef>
                <a:spcPts val="0"/>
              </a:spcBef>
              <a:spcAft>
                <a:spcPts val="0"/>
              </a:spcAft>
              <a:buNone/>
            </a:pPr>
            <a:endParaRPr lang="en-US" sz="1400" strike="no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noStrike" dirty="0">
                <a:solidFill>
                  <a:srgbClr val="1D1C1D"/>
                </a:solidFill>
                <a:effectLst/>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strike="no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noStrike" dirty="0">
                <a:solidFill>
                  <a:srgbClr val="1D1C1D"/>
                </a:solidFill>
                <a:effectLst/>
                <a:latin typeface="Calibri" panose="020F0502020204030204" pitchFamily="34" charset="0"/>
                <a:cs typeface="Calibri" panose="020F0502020204030204" pitchFamily="34" charset="0"/>
              </a:rPr>
              <a:t>An attack surface analysis report is generated which tells us what the disposition of the system is.</a:t>
            </a:r>
          </a:p>
          <a:p>
            <a:pPr marL="0" lvl="0" indent="0" algn="l" rtl="0">
              <a:spcBef>
                <a:spcPts val="0"/>
              </a:spcBef>
              <a:spcAft>
                <a:spcPts val="0"/>
              </a:spcAft>
              <a:buNone/>
            </a:pPr>
            <a:endParaRPr lang="en-US" sz="1400" strike="noStrike" dirty="0">
              <a:solidFill>
                <a:srgbClr val="1D1C1D"/>
              </a:solidFill>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8494586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solidFill>
                  <a:srgbClr val="1D1C1D"/>
                </a:solidFill>
                <a:effectLst/>
                <a:latin typeface="Calibri" panose="020F0502020204030204" pitchFamily="34" charset="0"/>
                <a:cs typeface="Calibri" panose="020F0502020204030204" pitchFamily="34" charset="0"/>
              </a:rPr>
              <a:t>As discussed in the threat prioritization plan, the AVCDL generally recommends that information exchanged between various parts of the cybersecurity activity pipeline be done using a JSON encoded SARIF file.</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solidFill>
                  <a:srgbClr val="1D1C1D"/>
                </a:solidFill>
                <a:effectLst/>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solidFill>
                  <a:srgbClr val="1D1C1D"/>
                </a:solidFill>
                <a:effectLst/>
                <a:latin typeface="Calibri" panose="020F0502020204030204" pitchFamily="34" charset="0"/>
                <a:cs typeface="Calibri" panose="020F0502020204030204" pitchFamily="34" charset="0"/>
              </a:rPr>
              <a:t>As a reminder SARIF is the static analysis report interchange format. It’s both highly flexible and supported by numerous applications.</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solidFill>
                  <a:srgbClr val="1D1C1D"/>
                </a:solidFill>
                <a:effectLst/>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solidFill>
                  <a:srgbClr val="1D1C1D"/>
                </a:solidFill>
                <a:effectLst/>
                <a:latin typeface="Calibri" panose="020F0502020204030204" pitchFamily="34" charset="0"/>
                <a:cs typeface="Calibri" panose="020F0502020204030204" pitchFamily="34" charset="0"/>
              </a:rPr>
              <a:t>In the case of the attack surface analysis.</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solidFill>
                  <a:srgbClr val="1D1C1D"/>
                </a:solidFill>
                <a:effectLst/>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solidFill>
                  <a:srgbClr val="1D1C1D"/>
                </a:solidFill>
                <a:effectLst/>
                <a:latin typeface="Calibri" panose="020F0502020204030204" pitchFamily="34" charset="0"/>
                <a:cs typeface="Calibri" panose="020F0502020204030204" pitchFamily="34" charset="0"/>
              </a:rPr>
              <a:t>When we look at it in the context of a SARIF element, the context and the run are the common usage within the context of SARIF.</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solidFill>
                  <a:srgbClr val="1D1C1D"/>
                </a:solidFill>
                <a:effectLst/>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solidFill>
                  <a:srgbClr val="1D1C1D"/>
                </a:solidFill>
                <a:effectLst/>
                <a:latin typeface="Calibri" panose="020F0502020204030204" pitchFamily="34" charset="0"/>
                <a:cs typeface="Calibri" panose="020F0502020204030204" pitchFamily="34" charset="0"/>
              </a:rPr>
              <a:t>Our test is basically a type.</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solidFill>
                  <a:srgbClr val="1D1C1D"/>
                </a:solidFill>
                <a:effectLst/>
                <a:latin typeface="Calibri" panose="020F0502020204030204" pitchFamily="34" charset="0"/>
                <a:cs typeface="Calibri" panose="020F0502020204030204" pitchFamily="34" charset="0"/>
              </a:rPr>
              <a:t>Is this a port?</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solidFill>
                  <a:srgbClr val="1D1C1D"/>
                </a:solidFill>
                <a:effectLst/>
                <a:latin typeface="Calibri" panose="020F0502020204030204" pitchFamily="34" charset="0"/>
                <a:cs typeface="Calibri" panose="020F0502020204030204" pitchFamily="34" charset="0"/>
              </a:rPr>
              <a:t>Is it a protocol?</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solidFill>
                  <a:srgbClr val="1D1C1D"/>
                </a:solidFill>
                <a:effectLst/>
                <a:latin typeface="Calibri" panose="020F0502020204030204" pitchFamily="34" charset="0"/>
                <a:cs typeface="Calibri" panose="020F0502020204030204" pitchFamily="34" charset="0"/>
              </a:rPr>
              <a:t>Is it a process?</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solidFill>
                  <a:srgbClr val="1D1C1D"/>
                </a:solidFill>
                <a:effectLst/>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solidFill>
                  <a:srgbClr val="1D1C1D"/>
                </a:solidFill>
                <a:effectLst/>
                <a:latin typeface="Calibri" panose="020F0502020204030204" pitchFamily="34" charset="0"/>
                <a:cs typeface="Calibri" panose="020F0502020204030204" pitchFamily="34" charset="0"/>
              </a:rPr>
              <a:t>When we talk about the finding,</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solidFill>
                  <a:srgbClr val="1D1C1D"/>
                </a:solidFill>
                <a:effectLst/>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solidFill>
                  <a:srgbClr val="1D1C1D"/>
                </a:solidFill>
                <a:effectLst/>
                <a:latin typeface="Calibri" panose="020F0502020204030204" pitchFamily="34" charset="0"/>
                <a:cs typeface="Calibri" panose="020F0502020204030204" pitchFamily="34" charset="0"/>
              </a:rPr>
              <a:t>the location is the particular port, protocol, or process that we're dealing with.</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solidFill>
                  <a:srgbClr val="1D1C1D"/>
                </a:solidFill>
                <a:effectLst/>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solidFill>
                  <a:srgbClr val="1D1C1D"/>
                </a:solidFill>
                <a:effectLst/>
                <a:latin typeface="Calibri" panose="020F0502020204030204" pitchFamily="34" charset="0"/>
                <a:cs typeface="Calibri" panose="020F0502020204030204" pitchFamily="34" charset="0"/>
              </a:rPr>
              <a:t>And the issue is the excess exposure that that particular port, protocol, or process presents.</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4269186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This diagram shows the overall AVCDL training path.</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If you're taking this training, it's assumed that you've already completed the AVCDL overview training, and additionally, that you've completed the</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 Requirements Taxonomy,</a:t>
            </a: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 Security Requirements,</a:t>
            </a: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 Secure Design Principles,</a:t>
            </a: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 Apply Secure Design and</a:t>
            </a: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 Threat Prioritization Plan training.</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This training will cover Attack Surface Analysis.</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a:t>
            </a:r>
          </a:p>
        </p:txBody>
      </p:sp>
    </p:spTree>
    <p:extLst>
      <p:ext uri="{BB962C8B-B14F-4D97-AF65-F5344CB8AC3E}">
        <p14:creationId xmlns:p14="http://schemas.microsoft.com/office/powerpoint/2010/main" val="305385469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solidFill>
                  <a:srgbClr val="1D1C1D"/>
                </a:solidFill>
                <a:effectLst/>
                <a:latin typeface="Calibri" panose="020F0502020204030204" pitchFamily="34" charset="0"/>
                <a:cs typeface="Calibri" panose="020F0502020204030204" pitchFamily="34" charset="0"/>
              </a:rPr>
              <a:t>You might have found that during this presentation, that there was a lot of jumping around in terms of the level of abstraction that I was operating at, it went everywhere from physical ports to individual processes.</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solidFill>
                  <a:srgbClr val="1D1C1D"/>
                </a:solidFill>
                <a:effectLst/>
                <a:latin typeface="Calibri" panose="020F0502020204030204" pitchFamily="34" charset="0"/>
                <a:cs typeface="Calibri" panose="020F0502020204030204" pitchFamily="34" charset="0"/>
              </a:rPr>
              <a:t>And that was by design.</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solidFill>
                  <a:srgbClr val="1D1C1D"/>
                </a:solidFill>
                <a:effectLst/>
                <a:latin typeface="Calibri" panose="020F0502020204030204" pitchFamily="34" charset="0"/>
                <a:cs typeface="Calibri" panose="020F0502020204030204" pitchFamily="34" charset="0"/>
              </a:rPr>
              <a:t>The intent of an attack surface analysis is not to start with a huge system and delve down deep into its innards when done properly.</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solidFill>
                  <a:srgbClr val="1D1C1D"/>
                </a:solidFill>
                <a:effectLst/>
                <a:latin typeface="Calibri" panose="020F0502020204030204" pitchFamily="34" charset="0"/>
                <a:cs typeface="Calibri" panose="020F0502020204030204" pitchFamily="34" charset="0"/>
              </a:rPr>
              <a:t>An attack surface analysis is a compositional activity which allows you to take various components and determine what their attack surface is.</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solidFill>
                  <a:srgbClr val="1D1C1D"/>
                </a:solidFill>
                <a:effectLst/>
                <a:latin typeface="Calibri" panose="020F0502020204030204" pitchFamily="34" charset="0"/>
                <a:cs typeface="Calibri" panose="020F0502020204030204" pitchFamily="34" charset="0"/>
              </a:rPr>
              <a:t>If you have a system being provided by a third party, which happens to be a library, then its attack surface is the totality of interfaces it presents. Do they all need to be there?</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solidFill>
                  <a:srgbClr val="1D1C1D"/>
                </a:solidFill>
                <a:effectLst/>
                <a:latin typeface="Calibri" panose="020F0502020204030204" pitchFamily="34" charset="0"/>
                <a:cs typeface="Calibri" panose="020F0502020204030204" pitchFamily="34" charset="0"/>
              </a:rPr>
              <a:t>If you're dealing with a component, then you might say, my attack surface happens to be the physical interfaces that exist as well as the ports and protocols that are being used at the software level.</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solidFill>
                  <a:srgbClr val="1D1C1D"/>
                </a:solidFill>
                <a:effectLst/>
                <a:latin typeface="Calibri" panose="020F0502020204030204" pitchFamily="34" charset="0"/>
                <a:cs typeface="Calibri" panose="020F0502020204030204" pitchFamily="34" charset="0"/>
              </a:rPr>
              <a:t>But there's also a concern as stated earlier that you don't have processes running that don't need to be running.</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solidFill>
                  <a:srgbClr val="1D1C1D"/>
                </a:solidFill>
                <a:effectLst/>
                <a:latin typeface="Calibri" panose="020F0502020204030204" pitchFamily="34" charset="0"/>
                <a:cs typeface="Calibri" panose="020F0502020204030204" pitchFamily="34" charset="0"/>
              </a:rPr>
              <a:t>There's no point in advertising attack surface by saying, “I'm building an extension to my house and I only have this blue tarp because the door hasn't come in yet. Don't pay attention to the blue tarp.”</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solidFill>
                  <a:srgbClr val="1D1C1D"/>
                </a:solidFill>
                <a:effectLst/>
                <a:latin typeface="Calibri" panose="020F0502020204030204" pitchFamily="34" charset="0"/>
                <a:cs typeface="Calibri" panose="020F0502020204030204" pitchFamily="34" charset="0"/>
              </a:rPr>
              <a:t>That doesn't work.</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solidFill>
                  <a:srgbClr val="1D1C1D"/>
                </a:solidFill>
                <a:effectLst/>
                <a:latin typeface="Calibri" panose="020F0502020204030204" pitchFamily="34" charset="0"/>
                <a:cs typeface="Calibri" panose="020F0502020204030204" pitchFamily="34" charset="0"/>
              </a:rPr>
              <a:t>When doing an attack surface analysis, it's important to recognize that this is not a check box activity that there are layers that exist and may need to be explored.</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solidFill>
                  <a:srgbClr val="1D1C1D"/>
                </a:solidFill>
                <a:effectLst/>
                <a:latin typeface="Calibri" panose="020F0502020204030204" pitchFamily="34" charset="0"/>
                <a:cs typeface="Calibri" panose="020F0502020204030204" pitchFamily="34" charset="0"/>
              </a:rPr>
              <a:t>And that simply because you have done an attack surface analysis at one level of abstraction does not mean that that's all that is there.</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solidFill>
                  <a:srgbClr val="1D1C1D"/>
                </a:solidFill>
                <a:effectLst/>
                <a:latin typeface="Calibri" panose="020F0502020204030204" pitchFamily="34" charset="0"/>
                <a:cs typeface="Calibri" panose="020F0502020204030204" pitchFamily="34" charset="0"/>
              </a:rPr>
              <a:t>Keep in mind that within the realm of cybersecurity, one of our principles that we use in order to establish cybersecurity of a system is that of defense-in-depth.</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solidFill>
                  <a:srgbClr val="1D1C1D"/>
                </a:solidFill>
                <a:effectLst/>
                <a:latin typeface="Calibri" panose="020F0502020204030204" pitchFamily="34" charset="0"/>
                <a:cs typeface="Calibri" panose="020F0502020204030204" pitchFamily="34" charset="0"/>
              </a:rPr>
              <a:t>That is layers.</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90535155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Returning to our diagram on dependencies from the security requirements training.</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We have the functional requirements</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and the cybersecurity requirements global catalog</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and all of the products and systems that are used to hold those products.</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Now, let's consider how the attack surface analysis materials fit into that.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54159698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a:extLst>
            <a:ext uri="{FF2B5EF4-FFF2-40B4-BE49-F238E27FC236}">
              <a16:creationId xmlns:a16="http://schemas.microsoft.com/office/drawing/2014/main" id="{8D78BC53-0FEE-53FC-0B58-37B4139E2893}"/>
            </a:ext>
          </a:extLst>
        </p:cNvPr>
        <p:cNvGrpSpPr/>
        <p:nvPr/>
      </p:nvGrpSpPr>
      <p:grpSpPr>
        <a:xfrm>
          <a:off x="0" y="0"/>
          <a:ext cx="0" cy="0"/>
          <a:chOff x="0" y="0"/>
          <a:chExt cx="0" cy="0"/>
        </a:xfrm>
      </p:grpSpPr>
      <p:sp>
        <p:nvSpPr>
          <p:cNvPr id="1196" name="Google Shape;1196;g9ac6590046_0_272:notes">
            <a:extLst>
              <a:ext uri="{FF2B5EF4-FFF2-40B4-BE49-F238E27FC236}">
                <a16:creationId xmlns:a16="http://schemas.microsoft.com/office/drawing/2014/main" id="{6384B856-61B8-3A37-6C67-F5547C159CD9}"/>
              </a:ext>
            </a:extLst>
          </p:cNvPr>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a:extLst>
              <a:ext uri="{FF2B5EF4-FFF2-40B4-BE49-F238E27FC236}">
                <a16:creationId xmlns:a16="http://schemas.microsoft.com/office/drawing/2014/main" id="{2C4351FF-00B1-2E67-77D0-818687DBE12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p>
          <a:p>
            <a:pPr marL="0" lvl="0" indent="0" algn="l" rtl="0">
              <a:spcBef>
                <a:spcPts val="0"/>
              </a:spcBef>
              <a:spcAft>
                <a:spcPts val="0"/>
              </a:spcAft>
              <a:buNone/>
            </a:pPr>
            <a:endParaRPr lang="en-US" sz="1400" strike="no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noStrike" dirty="0">
                <a:solidFill>
                  <a:srgbClr val="1D1C1D"/>
                </a:solidFill>
                <a:effectLst/>
                <a:latin typeface="Calibri" panose="020F0502020204030204" pitchFamily="34" charset="0"/>
                <a:cs typeface="Calibri" panose="020F0502020204030204" pitchFamily="34" charset="0"/>
              </a:rPr>
              <a:t>Focusing for a moment just on the cybersecurity elements.</a:t>
            </a:r>
          </a:p>
          <a:p>
            <a:pPr marL="0" lvl="0" indent="0" algn="l" rtl="0">
              <a:spcBef>
                <a:spcPts val="0"/>
              </a:spcBef>
              <a:spcAft>
                <a:spcPts val="0"/>
              </a:spcAft>
              <a:buNone/>
            </a:pPr>
            <a:endParaRPr lang="en-US" sz="1400" strike="no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noStrike" dirty="0">
                <a:solidFill>
                  <a:srgbClr val="1D1C1D"/>
                </a:solidFill>
                <a:effectLst/>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strike="no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noStrike" dirty="0">
                <a:solidFill>
                  <a:srgbClr val="1D1C1D"/>
                </a:solidFill>
                <a:effectLst/>
                <a:latin typeface="Calibri" panose="020F0502020204030204" pitchFamily="34" charset="0"/>
                <a:cs typeface="Calibri" panose="020F0502020204030204" pitchFamily="34" charset="0"/>
              </a:rPr>
              <a:t>All of our element models are aggregated together</a:t>
            </a:r>
          </a:p>
          <a:p>
            <a:pPr marL="0" lvl="0" indent="0" algn="l" rtl="0">
              <a:spcBef>
                <a:spcPts val="0"/>
              </a:spcBef>
              <a:spcAft>
                <a:spcPts val="0"/>
              </a:spcAft>
              <a:buNone/>
            </a:pPr>
            <a:endParaRPr lang="en-US" sz="1400" strike="no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noStrike" dirty="0">
                <a:solidFill>
                  <a:srgbClr val="1D1C1D"/>
                </a:solidFill>
                <a:effectLst/>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strike="no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noStrike" dirty="0">
                <a:solidFill>
                  <a:srgbClr val="1D1C1D"/>
                </a:solidFill>
                <a:effectLst/>
                <a:latin typeface="Calibri" panose="020F0502020204030204" pitchFamily="34" charset="0"/>
                <a:cs typeface="Calibri" panose="020F0502020204030204" pitchFamily="34" charset="0"/>
              </a:rPr>
              <a:t>into an attack surface database.</a:t>
            </a:r>
          </a:p>
          <a:p>
            <a:pPr marL="0" lvl="0" indent="0" algn="l" rtl="0">
              <a:spcBef>
                <a:spcPts val="0"/>
              </a:spcBef>
              <a:spcAft>
                <a:spcPts val="0"/>
              </a:spcAft>
              <a:buNone/>
            </a:pPr>
            <a:endParaRPr lang="en-US" sz="1400" strike="no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noStrike" dirty="0">
                <a:solidFill>
                  <a:srgbClr val="1D1C1D"/>
                </a:solidFill>
                <a:effectLst/>
                <a:latin typeface="Calibri" panose="020F0502020204030204" pitchFamily="34" charset="0"/>
                <a:cs typeface="Calibri" panose="020F0502020204030204" pitchFamily="34" charset="0"/>
              </a:rPr>
              <a:t>This database can be used to generate reports that provide a list of the attack surfaces present within the system.</a:t>
            </a:r>
          </a:p>
          <a:p>
            <a:pPr marL="0" lvl="0" indent="0" algn="l" rtl="0">
              <a:spcBef>
                <a:spcPts val="0"/>
              </a:spcBef>
              <a:spcAft>
                <a:spcPts val="0"/>
              </a:spcAft>
              <a:buNone/>
            </a:pPr>
            <a:endParaRPr lang="en-US" sz="1400" strike="no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noStrike" dirty="0">
                <a:solidFill>
                  <a:srgbClr val="1D1C1D"/>
                </a:solidFill>
                <a:effectLst/>
                <a:latin typeface="Calibri" panose="020F0502020204030204" pitchFamily="34" charset="0"/>
                <a:cs typeface="Calibri" panose="020F0502020204030204" pitchFamily="34" charset="0"/>
              </a:rPr>
              <a:t>We can then take that database and use it</a:t>
            </a:r>
          </a:p>
          <a:p>
            <a:pPr marL="0" lvl="0" indent="0" algn="l" rtl="0">
              <a:spcBef>
                <a:spcPts val="0"/>
              </a:spcBef>
              <a:spcAft>
                <a:spcPts val="0"/>
              </a:spcAft>
              <a:buNone/>
            </a:pPr>
            <a:endParaRPr lang="en-US" sz="1400" strike="no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noStrike" dirty="0">
                <a:solidFill>
                  <a:srgbClr val="1D1C1D"/>
                </a:solidFill>
                <a:effectLst/>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strike="no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noStrike" dirty="0">
                <a:solidFill>
                  <a:srgbClr val="1D1C1D"/>
                </a:solidFill>
                <a:effectLst/>
                <a:latin typeface="Calibri" panose="020F0502020204030204" pitchFamily="34" charset="0"/>
                <a:cs typeface="Calibri" panose="020F0502020204030204" pitchFamily="34" charset="0"/>
              </a:rPr>
              <a:t>as input to the cybersecurity penetration tests so that we're not simply presenting a system to the penetration testers and saying, “Off you go do a penetration test. You can spend two weeks working on it.”</a:t>
            </a:r>
          </a:p>
          <a:p>
            <a:pPr marL="0" lvl="0" indent="0" algn="l" rtl="0">
              <a:spcBef>
                <a:spcPts val="0"/>
              </a:spcBef>
              <a:spcAft>
                <a:spcPts val="0"/>
              </a:spcAft>
              <a:buNone/>
            </a:pPr>
            <a:endParaRPr lang="en-US" sz="1400" strike="no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noStrike" dirty="0">
                <a:solidFill>
                  <a:srgbClr val="1D1C1D"/>
                </a:solidFill>
                <a:effectLst/>
                <a:latin typeface="Calibri" panose="020F0502020204030204" pitchFamily="34" charset="0"/>
                <a:cs typeface="Calibri" panose="020F0502020204030204" pitchFamily="34" charset="0"/>
              </a:rPr>
              <a:t>By having the attack surface database available, we can more effectively utilize the efforts of the penetration testers because they will know where to point their tests.</a:t>
            </a:r>
          </a:p>
          <a:p>
            <a:pPr marL="0" lvl="0" indent="0" algn="l" rtl="0">
              <a:spcBef>
                <a:spcPts val="0"/>
              </a:spcBef>
              <a:spcAft>
                <a:spcPts val="0"/>
              </a:spcAft>
              <a:buNone/>
            </a:pPr>
            <a:endParaRPr lang="en-US" sz="1400" strike="no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endParaRPr lang="en-US" sz="1400" strike="noStrike" dirty="0">
              <a:solidFill>
                <a:srgbClr val="1D1C1D"/>
              </a:solidFill>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9399715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Here we can see the AVCDL framework. As you can see,</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the attack surface analysis takes place</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in the design phase and is used to inform activities</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in the implementation phase.</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We also need to verify that those deficiencies which were identified have in fact been mitigated.</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And so</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in the verification phase, we do</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an attack surface analysis review shown here as ASA review.</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Now let's look at that workflow.</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49635400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a:extLst>
            <a:ext uri="{FF2B5EF4-FFF2-40B4-BE49-F238E27FC236}">
              <a16:creationId xmlns:a16="http://schemas.microsoft.com/office/drawing/2014/main" id="{430E9CFA-A5FB-6817-CE4A-3C5005EF50D9}"/>
            </a:ext>
          </a:extLst>
        </p:cNvPr>
        <p:cNvGrpSpPr/>
        <p:nvPr/>
      </p:nvGrpSpPr>
      <p:grpSpPr>
        <a:xfrm>
          <a:off x="0" y="0"/>
          <a:ext cx="0" cy="0"/>
          <a:chOff x="0" y="0"/>
          <a:chExt cx="0" cy="0"/>
        </a:xfrm>
      </p:grpSpPr>
      <p:sp>
        <p:nvSpPr>
          <p:cNvPr id="1196" name="Google Shape;1196;g9ac6590046_0_272:notes">
            <a:extLst>
              <a:ext uri="{FF2B5EF4-FFF2-40B4-BE49-F238E27FC236}">
                <a16:creationId xmlns:a16="http://schemas.microsoft.com/office/drawing/2014/main" id="{AB731FE9-8F8C-6316-5FEB-A4EF57777107}"/>
              </a:ext>
            </a:extLst>
          </p:cNvPr>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a:extLst>
              <a:ext uri="{FF2B5EF4-FFF2-40B4-BE49-F238E27FC236}">
                <a16:creationId xmlns:a16="http://schemas.microsoft.com/office/drawing/2014/main" id="{7F62222B-C17E-7FB9-7AD9-5D293CB6EB8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noStrike" dirty="0">
                <a:solidFill>
                  <a:srgbClr val="1D1C1D"/>
                </a:solidFill>
                <a:effectLst/>
                <a:latin typeface="Calibri" panose="020F0502020204030204" pitchFamily="34" charset="0"/>
                <a:cs typeface="Calibri" panose="020F0502020204030204" pitchFamily="34" charset="0"/>
              </a:rPr>
              <a:t>Here's the workflow that we're going to use to do the attack surface analysis review. Again, we have three activities:</a:t>
            </a:r>
          </a:p>
          <a:p>
            <a:pPr marL="0" lvl="0" indent="0" algn="l" rtl="0">
              <a:spcBef>
                <a:spcPts val="0"/>
              </a:spcBef>
              <a:spcAft>
                <a:spcPts val="0"/>
              </a:spcAft>
              <a:buNone/>
            </a:pPr>
            <a:endParaRPr lang="en-US" sz="1400" strike="no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noStrike" dirty="0">
                <a:solidFill>
                  <a:srgbClr val="1D1C1D"/>
                </a:solidFill>
                <a:effectLst/>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strike="no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noStrike" dirty="0">
                <a:solidFill>
                  <a:srgbClr val="1D1C1D"/>
                </a:solidFill>
                <a:effectLst/>
                <a:latin typeface="Calibri" panose="020F0502020204030204" pitchFamily="34" charset="0"/>
                <a:cs typeface="Calibri" panose="020F0502020204030204" pitchFamily="34" charset="0"/>
              </a:rPr>
              <a:t>the model update,</a:t>
            </a:r>
          </a:p>
          <a:p>
            <a:pPr marL="0" lvl="0" indent="0" algn="l" rtl="0">
              <a:spcBef>
                <a:spcPts val="0"/>
              </a:spcBef>
              <a:spcAft>
                <a:spcPts val="0"/>
              </a:spcAft>
              <a:buNone/>
            </a:pPr>
            <a:endParaRPr lang="en-US" sz="1400" strike="no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noStrike" dirty="0">
                <a:solidFill>
                  <a:srgbClr val="1D1C1D"/>
                </a:solidFill>
                <a:effectLst/>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strike="no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noStrike" dirty="0">
                <a:solidFill>
                  <a:srgbClr val="1D1C1D"/>
                </a:solidFill>
                <a:effectLst/>
                <a:latin typeface="Calibri" panose="020F0502020204030204" pitchFamily="34" charset="0"/>
                <a:cs typeface="Calibri" panose="020F0502020204030204" pitchFamily="34" charset="0"/>
              </a:rPr>
              <a:t>the analysis</a:t>
            </a:r>
          </a:p>
          <a:p>
            <a:pPr marL="0" lvl="0" indent="0" algn="l" rtl="0">
              <a:spcBef>
                <a:spcPts val="0"/>
              </a:spcBef>
              <a:spcAft>
                <a:spcPts val="0"/>
              </a:spcAft>
              <a:buNone/>
            </a:pPr>
            <a:endParaRPr lang="en-US" sz="1400" strike="no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noStrike" dirty="0">
                <a:solidFill>
                  <a:srgbClr val="1D1C1D"/>
                </a:solidFill>
                <a:effectLst/>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strike="no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noStrike" dirty="0">
                <a:solidFill>
                  <a:srgbClr val="1D1C1D"/>
                </a:solidFill>
                <a:effectLst/>
                <a:latin typeface="Calibri" panose="020F0502020204030204" pitchFamily="34" charset="0"/>
                <a:cs typeface="Calibri" panose="020F0502020204030204" pitchFamily="34" charset="0"/>
              </a:rPr>
              <a:t>and the mitigation verification.</a:t>
            </a:r>
          </a:p>
          <a:p>
            <a:pPr marL="0" lvl="0" indent="0" algn="l" rtl="0">
              <a:spcBef>
                <a:spcPts val="0"/>
              </a:spcBef>
              <a:spcAft>
                <a:spcPts val="0"/>
              </a:spcAft>
              <a:buNone/>
            </a:pPr>
            <a:endParaRPr lang="en-US" sz="1400" strike="no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noStrike" dirty="0">
                <a:solidFill>
                  <a:srgbClr val="1D1C1D"/>
                </a:solidFill>
                <a:effectLst/>
                <a:latin typeface="Calibri" panose="020F0502020204030204" pitchFamily="34" charset="0"/>
                <a:cs typeface="Calibri" panose="020F0502020204030204" pitchFamily="34" charset="0"/>
              </a:rPr>
              <a:t>Let's look at each.</a:t>
            </a:r>
          </a:p>
          <a:p>
            <a:pPr marL="0" lvl="0" indent="0" algn="l" rtl="0">
              <a:spcBef>
                <a:spcPts val="0"/>
              </a:spcBef>
              <a:spcAft>
                <a:spcPts val="0"/>
              </a:spcAft>
              <a:buNone/>
            </a:pPr>
            <a:endParaRPr lang="en-US" sz="1400" strike="noStrike" dirty="0">
              <a:solidFill>
                <a:srgbClr val="1D1C1D"/>
              </a:solidFill>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60529656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a:extLst>
            <a:ext uri="{FF2B5EF4-FFF2-40B4-BE49-F238E27FC236}">
              <a16:creationId xmlns:a16="http://schemas.microsoft.com/office/drawing/2014/main" id="{DA216E34-8A8B-9BD6-8BED-563E78C85A7D}"/>
            </a:ext>
          </a:extLst>
        </p:cNvPr>
        <p:cNvGrpSpPr/>
        <p:nvPr/>
      </p:nvGrpSpPr>
      <p:grpSpPr>
        <a:xfrm>
          <a:off x="0" y="0"/>
          <a:ext cx="0" cy="0"/>
          <a:chOff x="0" y="0"/>
          <a:chExt cx="0" cy="0"/>
        </a:xfrm>
      </p:grpSpPr>
      <p:sp>
        <p:nvSpPr>
          <p:cNvPr id="1196" name="Google Shape;1196;g9ac6590046_0_272:notes">
            <a:extLst>
              <a:ext uri="{FF2B5EF4-FFF2-40B4-BE49-F238E27FC236}">
                <a16:creationId xmlns:a16="http://schemas.microsoft.com/office/drawing/2014/main" id="{E18A557D-56C4-0031-93E1-BCB7675468B6}"/>
              </a:ext>
            </a:extLst>
          </p:cNvPr>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a:extLst>
              <a:ext uri="{FF2B5EF4-FFF2-40B4-BE49-F238E27FC236}">
                <a16:creationId xmlns:a16="http://schemas.microsoft.com/office/drawing/2014/main" id="{597A2C3F-2433-2961-4D1D-2AB22166A26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noStrike" dirty="0">
                <a:solidFill>
                  <a:srgbClr val="1D1C1D"/>
                </a:solidFill>
                <a:effectLst/>
                <a:latin typeface="Calibri" panose="020F0502020204030204" pitchFamily="34" charset="0"/>
                <a:cs typeface="Calibri" panose="020F0502020204030204" pitchFamily="34" charset="0"/>
              </a:rPr>
              <a:t>In the model update activity,</a:t>
            </a:r>
          </a:p>
          <a:p>
            <a:pPr marL="0" lvl="0" indent="0" algn="l" rtl="0">
              <a:spcBef>
                <a:spcPts val="0"/>
              </a:spcBef>
              <a:spcAft>
                <a:spcPts val="0"/>
              </a:spcAft>
              <a:buNone/>
            </a:pPr>
            <a:endParaRPr lang="en-US" sz="1400" strike="no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noStrike" dirty="0">
                <a:solidFill>
                  <a:srgbClr val="1D1C1D"/>
                </a:solidFill>
                <a:effectLst/>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strike="no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noStrike" dirty="0">
                <a:solidFill>
                  <a:srgbClr val="1D1C1D"/>
                </a:solidFill>
                <a:effectLst/>
                <a:latin typeface="Calibri" panose="020F0502020204030204" pitchFamily="34" charset="0"/>
                <a:cs typeface="Calibri" panose="020F0502020204030204" pitchFamily="34" charset="0"/>
              </a:rPr>
              <a:t>the development SME</a:t>
            </a:r>
          </a:p>
          <a:p>
            <a:pPr marL="0" lvl="0" indent="0" algn="l" rtl="0">
              <a:spcBef>
                <a:spcPts val="0"/>
              </a:spcBef>
              <a:spcAft>
                <a:spcPts val="0"/>
              </a:spcAft>
              <a:buNone/>
            </a:pPr>
            <a:endParaRPr lang="en-US" sz="1400" strike="no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noStrike" dirty="0">
                <a:solidFill>
                  <a:srgbClr val="1D1C1D"/>
                </a:solidFill>
                <a:effectLst/>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strike="no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noStrike" dirty="0">
                <a:solidFill>
                  <a:srgbClr val="1D1C1D"/>
                </a:solidFill>
                <a:effectLst/>
                <a:latin typeface="Calibri" panose="020F0502020204030204" pitchFamily="34" charset="0"/>
                <a:cs typeface="Calibri" panose="020F0502020204030204" pitchFamily="34" charset="0"/>
              </a:rPr>
              <a:t>and the attack surface analysis SME</a:t>
            </a:r>
          </a:p>
          <a:p>
            <a:pPr marL="0" lvl="0" indent="0" algn="l" rtl="0">
              <a:spcBef>
                <a:spcPts val="0"/>
              </a:spcBef>
              <a:spcAft>
                <a:spcPts val="0"/>
              </a:spcAft>
              <a:buNone/>
            </a:pPr>
            <a:endParaRPr lang="en-US" sz="1400" strike="no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noStrike" dirty="0">
                <a:solidFill>
                  <a:srgbClr val="1D1C1D"/>
                </a:solidFill>
                <a:effectLst/>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strike="no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noStrike" dirty="0">
                <a:solidFill>
                  <a:srgbClr val="1D1C1D"/>
                </a:solidFill>
                <a:effectLst/>
                <a:latin typeface="Calibri" panose="020F0502020204030204" pitchFamily="34" charset="0"/>
                <a:cs typeface="Calibri" panose="020F0502020204030204" pitchFamily="34" charset="0"/>
              </a:rPr>
              <a:t>take the as-implemented element documentation</a:t>
            </a:r>
          </a:p>
          <a:p>
            <a:pPr marL="0" lvl="0" indent="0" algn="l" rtl="0">
              <a:spcBef>
                <a:spcPts val="0"/>
              </a:spcBef>
              <a:spcAft>
                <a:spcPts val="0"/>
              </a:spcAft>
              <a:buNone/>
            </a:pPr>
            <a:endParaRPr lang="en-US" sz="1400" strike="no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noStrike" dirty="0">
                <a:solidFill>
                  <a:srgbClr val="1D1C1D"/>
                </a:solidFill>
                <a:effectLst/>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strike="no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noStrike" dirty="0">
                <a:solidFill>
                  <a:srgbClr val="1D1C1D"/>
                </a:solidFill>
                <a:effectLst/>
                <a:latin typeface="Calibri" panose="020F0502020204030204" pitchFamily="34" charset="0"/>
                <a:cs typeface="Calibri" panose="020F0502020204030204" pitchFamily="34" charset="0"/>
              </a:rPr>
              <a:t>and the element model</a:t>
            </a:r>
          </a:p>
          <a:p>
            <a:pPr marL="0" lvl="0" indent="0" algn="l" rtl="0">
              <a:spcBef>
                <a:spcPts val="0"/>
              </a:spcBef>
              <a:spcAft>
                <a:spcPts val="0"/>
              </a:spcAft>
              <a:buNone/>
            </a:pPr>
            <a:endParaRPr lang="en-US" sz="1400" strike="no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noStrike" dirty="0">
                <a:solidFill>
                  <a:srgbClr val="1D1C1D"/>
                </a:solidFill>
                <a:effectLst/>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strike="no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noStrike" dirty="0">
                <a:solidFill>
                  <a:srgbClr val="1D1C1D"/>
                </a:solidFill>
                <a:effectLst/>
                <a:latin typeface="Calibri" panose="020F0502020204030204" pitchFamily="34" charset="0"/>
                <a:cs typeface="Calibri" panose="020F0502020204030204" pitchFamily="34" charset="0"/>
              </a:rPr>
              <a:t>and use them to update the element model.</a:t>
            </a:r>
          </a:p>
          <a:p>
            <a:pPr marL="0" lvl="0" indent="0" algn="l" rtl="0">
              <a:spcBef>
                <a:spcPts val="0"/>
              </a:spcBef>
              <a:spcAft>
                <a:spcPts val="0"/>
              </a:spcAft>
              <a:buNone/>
            </a:pPr>
            <a:endParaRPr lang="en-US" sz="1400" strike="no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noStrike" dirty="0">
                <a:solidFill>
                  <a:srgbClr val="1D1C1D"/>
                </a:solidFill>
                <a:effectLst/>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strike="no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noStrike" dirty="0">
                <a:solidFill>
                  <a:srgbClr val="1D1C1D"/>
                </a:solidFill>
                <a:effectLst/>
                <a:latin typeface="Calibri" panose="020F0502020204030204" pitchFamily="34" charset="0"/>
                <a:cs typeface="Calibri" panose="020F0502020204030204" pitchFamily="34" charset="0"/>
              </a:rPr>
              <a:t>The output of that being the updated element model so that we have a current state of the system.</a:t>
            </a:r>
          </a:p>
          <a:p>
            <a:pPr marL="0" lvl="0" indent="0" algn="l" rtl="0">
              <a:spcBef>
                <a:spcPts val="0"/>
              </a:spcBef>
              <a:spcAft>
                <a:spcPts val="0"/>
              </a:spcAft>
              <a:buNone/>
            </a:pPr>
            <a:endParaRPr lang="en-US" sz="1400" strike="no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endParaRPr lang="en-US" sz="1400" strike="noStrike" dirty="0">
              <a:solidFill>
                <a:srgbClr val="1D1C1D"/>
              </a:solidFill>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53817881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a:extLst>
            <a:ext uri="{FF2B5EF4-FFF2-40B4-BE49-F238E27FC236}">
              <a16:creationId xmlns:a16="http://schemas.microsoft.com/office/drawing/2014/main" id="{B87ABFA7-68BF-B8D5-3D49-0CE19355F93D}"/>
            </a:ext>
          </a:extLst>
        </p:cNvPr>
        <p:cNvGrpSpPr/>
        <p:nvPr/>
      </p:nvGrpSpPr>
      <p:grpSpPr>
        <a:xfrm>
          <a:off x="0" y="0"/>
          <a:ext cx="0" cy="0"/>
          <a:chOff x="0" y="0"/>
          <a:chExt cx="0" cy="0"/>
        </a:xfrm>
      </p:grpSpPr>
      <p:sp>
        <p:nvSpPr>
          <p:cNvPr id="1196" name="Google Shape;1196;g9ac6590046_0_272:notes">
            <a:extLst>
              <a:ext uri="{FF2B5EF4-FFF2-40B4-BE49-F238E27FC236}">
                <a16:creationId xmlns:a16="http://schemas.microsoft.com/office/drawing/2014/main" id="{BE44B848-D804-AC79-8081-0653B9D3125B}"/>
              </a:ext>
            </a:extLst>
          </p:cNvPr>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a:extLst>
              <a:ext uri="{FF2B5EF4-FFF2-40B4-BE49-F238E27FC236}">
                <a16:creationId xmlns:a16="http://schemas.microsoft.com/office/drawing/2014/main" id="{0335C14B-1A43-9C98-DD4F-8CAC7D56ECA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noStrike" dirty="0">
                <a:solidFill>
                  <a:srgbClr val="1D1C1D"/>
                </a:solidFill>
                <a:effectLst/>
                <a:latin typeface="Calibri" panose="020F0502020204030204" pitchFamily="34" charset="0"/>
                <a:cs typeface="Calibri" panose="020F0502020204030204" pitchFamily="34" charset="0"/>
              </a:rPr>
              <a:t>As with our attack surface analysis,</a:t>
            </a:r>
          </a:p>
          <a:p>
            <a:pPr marL="0" lvl="0" indent="0" algn="l" rtl="0">
              <a:spcBef>
                <a:spcPts val="0"/>
              </a:spcBef>
              <a:spcAft>
                <a:spcPts val="0"/>
              </a:spcAft>
              <a:buNone/>
            </a:pPr>
            <a:endParaRPr lang="en-US" sz="1400" strike="no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noStrike" dirty="0">
                <a:solidFill>
                  <a:srgbClr val="1D1C1D"/>
                </a:solidFill>
                <a:effectLst/>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strike="no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noStrike" dirty="0">
                <a:solidFill>
                  <a:srgbClr val="1D1C1D"/>
                </a:solidFill>
                <a:effectLst/>
                <a:latin typeface="Calibri" panose="020F0502020204030204" pitchFamily="34" charset="0"/>
                <a:cs typeface="Calibri" panose="020F0502020204030204" pitchFamily="34" charset="0"/>
              </a:rPr>
              <a:t>the attack surface analysis SME will take</a:t>
            </a:r>
          </a:p>
          <a:p>
            <a:pPr marL="0" lvl="0" indent="0" algn="l" rtl="0">
              <a:spcBef>
                <a:spcPts val="0"/>
              </a:spcBef>
              <a:spcAft>
                <a:spcPts val="0"/>
              </a:spcAft>
              <a:buNone/>
            </a:pPr>
            <a:endParaRPr lang="en-US" sz="1400" strike="no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noStrike" dirty="0">
                <a:solidFill>
                  <a:srgbClr val="1D1C1D"/>
                </a:solidFill>
                <a:effectLst/>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strike="no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noStrike" dirty="0">
                <a:solidFill>
                  <a:srgbClr val="1D1C1D"/>
                </a:solidFill>
                <a:effectLst/>
                <a:latin typeface="Calibri" panose="020F0502020204030204" pitchFamily="34" charset="0"/>
                <a:cs typeface="Calibri" panose="020F0502020204030204" pitchFamily="34" charset="0"/>
              </a:rPr>
              <a:t>the updated element model,</a:t>
            </a:r>
          </a:p>
          <a:p>
            <a:pPr marL="0" lvl="0" indent="0" algn="l" rtl="0">
              <a:spcBef>
                <a:spcPts val="0"/>
              </a:spcBef>
              <a:spcAft>
                <a:spcPts val="0"/>
              </a:spcAft>
              <a:buNone/>
            </a:pPr>
            <a:endParaRPr lang="en-US" sz="1400" strike="no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noStrike" dirty="0">
                <a:solidFill>
                  <a:srgbClr val="1D1C1D"/>
                </a:solidFill>
                <a:effectLst/>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strike="no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noStrike" dirty="0">
                <a:solidFill>
                  <a:srgbClr val="1D1C1D"/>
                </a:solidFill>
                <a:effectLst/>
                <a:latin typeface="Calibri" panose="020F0502020204030204" pitchFamily="34" charset="0"/>
                <a:cs typeface="Calibri" panose="020F0502020204030204" pitchFamily="34" charset="0"/>
              </a:rPr>
              <a:t>perform an analysis, and generate</a:t>
            </a:r>
          </a:p>
          <a:p>
            <a:pPr marL="0" lvl="0" indent="0" algn="l" rtl="0">
              <a:spcBef>
                <a:spcPts val="0"/>
              </a:spcBef>
              <a:spcAft>
                <a:spcPts val="0"/>
              </a:spcAft>
              <a:buNone/>
            </a:pPr>
            <a:endParaRPr lang="en-US" sz="1400" strike="no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noStrike" dirty="0">
                <a:solidFill>
                  <a:srgbClr val="1D1C1D"/>
                </a:solidFill>
                <a:effectLst/>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strike="no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noStrike" dirty="0">
                <a:solidFill>
                  <a:srgbClr val="1D1C1D"/>
                </a:solidFill>
                <a:effectLst/>
                <a:latin typeface="Calibri" panose="020F0502020204030204" pitchFamily="34" charset="0"/>
                <a:cs typeface="Calibri" panose="020F0502020204030204" pitchFamily="34" charset="0"/>
              </a:rPr>
              <a:t>a list of threat candidates.</a:t>
            </a:r>
          </a:p>
          <a:p>
            <a:pPr marL="0" lvl="0" indent="0" algn="l" rtl="0">
              <a:spcBef>
                <a:spcPts val="0"/>
              </a:spcBef>
              <a:spcAft>
                <a:spcPts val="0"/>
              </a:spcAft>
              <a:buNone/>
            </a:pPr>
            <a:endParaRPr lang="en-US" sz="1400" strike="noStrike" dirty="0">
              <a:solidFill>
                <a:srgbClr val="1D1C1D"/>
              </a:solidFill>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27425624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a:extLst>
            <a:ext uri="{FF2B5EF4-FFF2-40B4-BE49-F238E27FC236}">
              <a16:creationId xmlns:a16="http://schemas.microsoft.com/office/drawing/2014/main" id="{695C23D5-1876-151C-9D45-A0B661852D5B}"/>
            </a:ext>
          </a:extLst>
        </p:cNvPr>
        <p:cNvGrpSpPr/>
        <p:nvPr/>
      </p:nvGrpSpPr>
      <p:grpSpPr>
        <a:xfrm>
          <a:off x="0" y="0"/>
          <a:ext cx="0" cy="0"/>
          <a:chOff x="0" y="0"/>
          <a:chExt cx="0" cy="0"/>
        </a:xfrm>
      </p:grpSpPr>
      <p:sp>
        <p:nvSpPr>
          <p:cNvPr id="1196" name="Google Shape;1196;g9ac6590046_0_272:notes">
            <a:extLst>
              <a:ext uri="{FF2B5EF4-FFF2-40B4-BE49-F238E27FC236}">
                <a16:creationId xmlns:a16="http://schemas.microsoft.com/office/drawing/2014/main" id="{58D27069-E10B-9EAE-3627-F527EF261162}"/>
              </a:ext>
            </a:extLst>
          </p:cNvPr>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a:extLst>
              <a:ext uri="{FF2B5EF4-FFF2-40B4-BE49-F238E27FC236}">
                <a16:creationId xmlns:a16="http://schemas.microsoft.com/office/drawing/2014/main" id="{C5F7F53C-B149-32EC-1055-5220E26E688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noStrike" dirty="0">
                <a:solidFill>
                  <a:srgbClr val="1D1C1D"/>
                </a:solidFill>
                <a:effectLst/>
                <a:latin typeface="Calibri" panose="020F0502020204030204" pitchFamily="34" charset="0"/>
                <a:cs typeface="Calibri" panose="020F0502020204030204" pitchFamily="34" charset="0"/>
              </a:rPr>
              <a:t>Finally,</a:t>
            </a:r>
          </a:p>
          <a:p>
            <a:pPr marL="0" lvl="0" indent="0" algn="l" rtl="0">
              <a:spcBef>
                <a:spcPts val="0"/>
              </a:spcBef>
              <a:spcAft>
                <a:spcPts val="0"/>
              </a:spcAft>
              <a:buNone/>
            </a:pPr>
            <a:endParaRPr lang="en-US" sz="1400" strike="no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noStrike" dirty="0">
                <a:solidFill>
                  <a:srgbClr val="1D1C1D"/>
                </a:solidFill>
                <a:effectLst/>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strike="no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noStrike" dirty="0">
                <a:solidFill>
                  <a:srgbClr val="1D1C1D"/>
                </a:solidFill>
                <a:effectLst/>
                <a:latin typeface="Calibri" panose="020F0502020204030204" pitchFamily="34" charset="0"/>
                <a:cs typeface="Calibri" panose="020F0502020204030204" pitchFamily="34" charset="0"/>
              </a:rPr>
              <a:t>the attack surface analysis SME will take</a:t>
            </a:r>
          </a:p>
          <a:p>
            <a:pPr marL="0" lvl="0" indent="0" algn="l" rtl="0">
              <a:spcBef>
                <a:spcPts val="0"/>
              </a:spcBef>
              <a:spcAft>
                <a:spcPts val="0"/>
              </a:spcAft>
              <a:buNone/>
            </a:pPr>
            <a:endParaRPr lang="en-US" sz="1400" strike="no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noStrike" dirty="0">
                <a:solidFill>
                  <a:srgbClr val="1D1C1D"/>
                </a:solidFill>
                <a:effectLst/>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strike="no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noStrike" dirty="0">
                <a:solidFill>
                  <a:srgbClr val="1D1C1D"/>
                </a:solidFill>
                <a:effectLst/>
                <a:latin typeface="Calibri" panose="020F0502020204030204" pitchFamily="34" charset="0"/>
                <a:cs typeface="Calibri" panose="020F0502020204030204" pitchFamily="34" charset="0"/>
              </a:rPr>
              <a:t>the threat candidates generated in the analysis</a:t>
            </a:r>
          </a:p>
          <a:p>
            <a:pPr marL="0" lvl="0" indent="0" algn="l" rtl="0">
              <a:spcBef>
                <a:spcPts val="0"/>
              </a:spcBef>
              <a:spcAft>
                <a:spcPts val="0"/>
              </a:spcAft>
              <a:buNone/>
            </a:pPr>
            <a:endParaRPr lang="en-US" sz="1400" strike="no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noStrike" dirty="0">
                <a:solidFill>
                  <a:srgbClr val="1D1C1D"/>
                </a:solidFill>
                <a:effectLst/>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strike="no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noStrike" dirty="0">
                <a:solidFill>
                  <a:srgbClr val="1D1C1D"/>
                </a:solidFill>
                <a:effectLst/>
                <a:latin typeface="Calibri" panose="020F0502020204030204" pitchFamily="34" charset="0"/>
                <a:cs typeface="Calibri" panose="020F0502020204030204" pitchFamily="34" charset="0"/>
              </a:rPr>
              <a:t>and the list of uncontrolled threats from the initial attack surface analysis</a:t>
            </a:r>
          </a:p>
          <a:p>
            <a:pPr marL="0" lvl="0" indent="0" algn="l" rtl="0">
              <a:spcBef>
                <a:spcPts val="0"/>
              </a:spcBef>
              <a:spcAft>
                <a:spcPts val="0"/>
              </a:spcAft>
              <a:buNone/>
            </a:pPr>
            <a:endParaRPr lang="en-US" sz="1400" strike="no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noStrike" dirty="0">
                <a:solidFill>
                  <a:srgbClr val="1D1C1D"/>
                </a:solidFill>
                <a:effectLst/>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strike="no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noStrike" dirty="0">
                <a:solidFill>
                  <a:srgbClr val="1D1C1D"/>
                </a:solidFill>
                <a:effectLst/>
                <a:latin typeface="Calibri" panose="020F0502020204030204" pitchFamily="34" charset="0"/>
                <a:cs typeface="Calibri" panose="020F0502020204030204" pitchFamily="34" charset="0"/>
              </a:rPr>
              <a:t>and verify that the issues that were shown in the uncontrolled threats have in fact been mitigated.</a:t>
            </a:r>
          </a:p>
          <a:p>
            <a:pPr marL="0" lvl="0" indent="0" algn="l" rtl="0">
              <a:spcBef>
                <a:spcPts val="0"/>
              </a:spcBef>
              <a:spcAft>
                <a:spcPts val="0"/>
              </a:spcAft>
              <a:buNone/>
            </a:pPr>
            <a:endParaRPr lang="en-US" sz="1400" strike="no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noStrike" dirty="0">
                <a:solidFill>
                  <a:srgbClr val="1D1C1D"/>
                </a:solidFill>
                <a:effectLst/>
                <a:latin typeface="Calibri" panose="020F0502020204030204" pitchFamily="34" charset="0"/>
                <a:cs typeface="Calibri" panose="020F0502020204030204" pitchFamily="34" charset="0"/>
              </a:rPr>
              <a:t>If they have not, then</a:t>
            </a:r>
          </a:p>
          <a:p>
            <a:pPr marL="0" lvl="0" indent="0" algn="l" rtl="0">
              <a:spcBef>
                <a:spcPts val="0"/>
              </a:spcBef>
              <a:spcAft>
                <a:spcPts val="0"/>
              </a:spcAft>
              <a:buNone/>
            </a:pPr>
            <a:endParaRPr lang="en-US" sz="1400" strike="no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noStrike" dirty="0">
                <a:solidFill>
                  <a:srgbClr val="1D1C1D"/>
                </a:solidFill>
                <a:effectLst/>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strike="no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noStrike" dirty="0">
                <a:solidFill>
                  <a:srgbClr val="1D1C1D"/>
                </a:solidFill>
                <a:effectLst/>
                <a:latin typeface="Calibri" panose="020F0502020204030204" pitchFamily="34" charset="0"/>
                <a:cs typeface="Calibri" panose="020F0502020204030204" pitchFamily="34" charset="0"/>
              </a:rPr>
              <a:t>a list of unmitigated threats is generated and that goes into</a:t>
            </a:r>
          </a:p>
          <a:p>
            <a:pPr marL="0" lvl="0" indent="0" algn="l" rtl="0">
              <a:spcBef>
                <a:spcPts val="0"/>
              </a:spcBef>
              <a:spcAft>
                <a:spcPts val="0"/>
              </a:spcAft>
              <a:buNone/>
            </a:pPr>
            <a:endParaRPr lang="en-US" sz="1400" strike="no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noStrike" dirty="0">
                <a:solidFill>
                  <a:srgbClr val="1D1C1D"/>
                </a:solidFill>
                <a:effectLst/>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strike="no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noStrike" dirty="0">
                <a:solidFill>
                  <a:srgbClr val="1D1C1D"/>
                </a:solidFill>
                <a:effectLst/>
                <a:latin typeface="Calibri" panose="020F0502020204030204" pitchFamily="34" charset="0"/>
                <a:cs typeface="Calibri" panose="020F0502020204030204" pitchFamily="34" charset="0"/>
              </a:rPr>
              <a:t>the threat ranking system.</a:t>
            </a:r>
          </a:p>
          <a:p>
            <a:pPr marL="0" lvl="0" indent="0" algn="l" rtl="0">
              <a:spcBef>
                <a:spcPts val="0"/>
              </a:spcBef>
              <a:spcAft>
                <a:spcPts val="0"/>
              </a:spcAft>
              <a:buNone/>
            </a:pPr>
            <a:endParaRPr lang="en-US" sz="1400" strike="no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noStrike" dirty="0">
                <a:solidFill>
                  <a:srgbClr val="1D1C1D"/>
                </a:solidFill>
                <a:effectLst/>
                <a:latin typeface="Calibri" panose="020F0502020204030204" pitchFamily="34" charset="0"/>
                <a:cs typeface="Calibri" panose="020F0502020204030204" pitchFamily="34" charset="0"/>
              </a:rPr>
              <a:t>Otherwise,</a:t>
            </a:r>
          </a:p>
          <a:p>
            <a:pPr marL="0" lvl="0" indent="0" algn="l" rtl="0">
              <a:spcBef>
                <a:spcPts val="0"/>
              </a:spcBef>
              <a:spcAft>
                <a:spcPts val="0"/>
              </a:spcAft>
              <a:buNone/>
            </a:pPr>
            <a:endParaRPr lang="en-US" sz="1400" strike="no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noStrike" dirty="0">
                <a:solidFill>
                  <a:srgbClr val="1D1C1D"/>
                </a:solidFill>
                <a:effectLst/>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strike="no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noStrike" dirty="0">
                <a:solidFill>
                  <a:srgbClr val="1D1C1D"/>
                </a:solidFill>
                <a:effectLst/>
                <a:latin typeface="Calibri" panose="020F0502020204030204" pitchFamily="34" charset="0"/>
                <a:cs typeface="Calibri" panose="020F0502020204030204" pitchFamily="34" charset="0"/>
              </a:rPr>
              <a:t>an updated element model annotation is done so that we can note what the changes were to the model that eliminated these.</a:t>
            </a:r>
          </a:p>
          <a:p>
            <a:pPr marL="0" lvl="0" indent="0" algn="l" rtl="0">
              <a:spcBef>
                <a:spcPts val="0"/>
              </a:spcBef>
              <a:spcAft>
                <a:spcPts val="0"/>
              </a:spcAft>
              <a:buNone/>
            </a:pPr>
            <a:endParaRPr lang="en-US" sz="1400" strike="no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noStrike" dirty="0">
                <a:solidFill>
                  <a:srgbClr val="1D1C1D"/>
                </a:solidFill>
                <a:effectLst/>
                <a:latin typeface="Calibri" panose="020F0502020204030204" pitchFamily="34" charset="0"/>
                <a:cs typeface="Calibri" panose="020F0502020204030204" pitchFamily="34" charset="0"/>
              </a:rPr>
              <a:t>And finally, we produce</a:t>
            </a:r>
          </a:p>
          <a:p>
            <a:pPr marL="0" lvl="0" indent="0" algn="l" rtl="0">
              <a:spcBef>
                <a:spcPts val="0"/>
              </a:spcBef>
              <a:spcAft>
                <a:spcPts val="0"/>
              </a:spcAft>
              <a:buNone/>
            </a:pPr>
            <a:endParaRPr lang="en-US" sz="1400" strike="no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noStrike" dirty="0">
                <a:solidFill>
                  <a:srgbClr val="1D1C1D"/>
                </a:solidFill>
                <a:effectLst/>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strike="no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noStrike" dirty="0">
                <a:solidFill>
                  <a:srgbClr val="1D1C1D"/>
                </a:solidFill>
                <a:effectLst/>
                <a:latin typeface="Calibri" panose="020F0502020204030204" pitchFamily="34" charset="0"/>
                <a:cs typeface="Calibri" panose="020F0502020204030204" pitchFamily="34" charset="0"/>
              </a:rPr>
              <a:t>an attack surface analysis report showing the activities that have been done.</a:t>
            </a:r>
          </a:p>
          <a:p>
            <a:pPr marL="0" lvl="0" indent="0" algn="l" rtl="0">
              <a:spcBef>
                <a:spcPts val="0"/>
              </a:spcBef>
              <a:spcAft>
                <a:spcPts val="0"/>
              </a:spcAft>
              <a:buNone/>
            </a:pPr>
            <a:endParaRPr lang="en-US" sz="1400" strike="no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endParaRPr lang="en-US" sz="1400" strike="noStrike" dirty="0">
              <a:solidFill>
                <a:srgbClr val="1D1C1D"/>
              </a:solidFill>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16091964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To summarize, when done properly, an attack surface analysis</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is lightweight.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It's not an activity like a threat model analysis where we're looking at data flows. We are looking at just what our attack surfaces are and documenting them and then reasoning as to whether it's necessary for all of the surface holes to be present.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It aids us in our downstream cybersecurity activities, specifically in the activities of the penetration tester.</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It may be a regulatory requirement to have documentation of known ports and protocols.</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And lastly, it's important to consider when a layered analysis is necessary. </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88412658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Here are some documents suggested for more in depth information.</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They are</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the attack surface analysis report,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the updated attack surface analysis</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and the threat prioritization plan.</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These are all available in the GitHub repository.</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a:t>
            </a:r>
          </a:p>
        </p:txBody>
      </p:sp>
    </p:spTree>
    <p:extLst>
      <p:ext uri="{BB962C8B-B14F-4D97-AF65-F5344CB8AC3E}">
        <p14:creationId xmlns:p14="http://schemas.microsoft.com/office/powerpoint/2010/main" val="35780262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When the subject of attack surface analysis is mentioned in many people's minds, the metaphor of certain elements of space opera come to mind,</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but we don't have to go to some a far-off place and time to understand what attack surface analysis is about.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This is the USS Gridley DDG 101.</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It's a destroyer class vessel and you'll note that it has a lot of technology which allows it to observe to the greater world around it. It also has very visible defensive mechanisms.</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There's an ability for it to communicate. There're ingresses and egresses from the vessel and all of this is to be expected.</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Now, when we think about attack surface, we look at this and we say, “yeah, I can see what there is, and I know what it is that I'm going to focus on if I wish to attack this.”</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Now, let's look at a different vessel also from the United States Navy, also a destroyer.</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&lt;break&gt;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This is the USS Zumwalt DDG 1000.</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This vessel performs the same type of mission as the Gridley.</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It also has ingresses and egresses.</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It also has defenses systems.</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It also has communication systems.</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When we look at it, we can see very plainly that its attack surface is dramatically different from that of the Gridley.</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When we're looking at cyber physical systems and considering the attack surface,</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our desire is to be far closer to the Zumwalt then to the Gridley.</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We know the consequences of having attack surfaces that are available because it doesn't matter what we want an attacker to focus on,</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the attacker will focus on everything and anything,</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and their starting point is the attack surface.</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So, let's consider what it means to have an attack surface,</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what things we want to focus on,</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and how we're going to a document this information.</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05919744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marR="0" indent="0" algn="just">
              <a:spcBef>
                <a:spcPts val="0"/>
              </a:spcBef>
              <a:spcAft>
                <a:spcPts val="1200"/>
              </a:spcAft>
              <a:buNone/>
            </a:pPr>
            <a:r>
              <a:rPr lang="en-US" sz="14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All </a:t>
            </a:r>
            <a:r>
              <a:rPr lang="en-US" sz="1400" dirty="0">
                <a:effectLst/>
                <a:latin typeface="Calibri" panose="020F0502020204030204" pitchFamily="34" charset="0"/>
                <a:ea typeface="Calibri" panose="020F0502020204030204" pitchFamily="34" charset="0"/>
                <a:cs typeface="Calibri" panose="020F0502020204030204" pitchFamily="34" charset="0"/>
              </a:rPr>
              <a:t>AVCDL materials, both in source and distribution forms, are available on our GitHub site, as shown here.</a:t>
            </a:r>
          </a:p>
          <a:p>
            <a:pPr marL="0" marR="0" indent="0" algn="just">
              <a:spcBef>
                <a:spcPts val="0"/>
              </a:spcBef>
              <a:spcAft>
                <a:spcPts val="1200"/>
              </a:spcAft>
              <a:buNone/>
            </a:pPr>
            <a:endParaRPr lang="en-US" sz="1400" dirty="0">
              <a:effectLst/>
              <a:latin typeface="Calibri" panose="020F0502020204030204" pitchFamily="34" charset="0"/>
              <a:ea typeface="Calibri" panose="020F0502020204030204" pitchFamily="34" charset="0"/>
              <a:cs typeface="Calibri" panose="020F0502020204030204" pitchFamily="34" charset="0"/>
            </a:endParaRPr>
          </a:p>
          <a:p>
            <a:pPr marL="0" marR="0" indent="0" algn="just">
              <a:spcBef>
                <a:spcPts val="0"/>
              </a:spcBef>
              <a:spcAft>
                <a:spcPts val="1200"/>
              </a:spcAft>
              <a:buNone/>
            </a:pPr>
            <a:r>
              <a:rPr lang="en-US" sz="14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Because of the size of the repository, it's recommended that you either clone the repository or download a ZIP archive of it, if you're not familiar with using git.</a:t>
            </a:r>
          </a:p>
          <a:p>
            <a:pPr marL="0" marR="0" indent="0" algn="just">
              <a:spcBef>
                <a:spcPts val="0"/>
              </a:spcBef>
              <a:spcAft>
                <a:spcPts val="1200"/>
              </a:spcAft>
              <a:buNone/>
            </a:pPr>
            <a:endParaRPr lang="en-US" sz="140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p>
            <a:pPr marL="0" marR="0" indent="0" algn="just">
              <a:spcBef>
                <a:spcPts val="0"/>
              </a:spcBef>
              <a:spcAft>
                <a:spcPts val="1200"/>
              </a:spcAft>
              <a:buNone/>
            </a:pPr>
            <a:r>
              <a:rPr lang="en-US" sz="14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Instructions for downloading a ZIP archive are linked to on the repository’s front page. </a:t>
            </a:r>
            <a:endParaRPr lang="en-US" sz="1400" dirty="0">
              <a:effectLst/>
              <a:latin typeface="Calibri" panose="020F0502020204030204" pitchFamily="34" charset="0"/>
              <a:ea typeface="Calibri" panose="020F0502020204030204" pitchFamily="34" charset="0"/>
              <a:cs typeface="Calibri" panose="020F0502020204030204" pitchFamily="34" charset="0"/>
            </a:endParaRPr>
          </a:p>
          <a:p>
            <a:pPr marL="0" lvl="0" indent="0" algn="l" rtl="0">
              <a:spcBef>
                <a:spcPts val="0"/>
              </a:spcBef>
              <a:spcAft>
                <a:spcPts val="0"/>
              </a:spcAft>
              <a:buNone/>
            </a:pPr>
            <a:endParaRPr sz="1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82198740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marR="0" indent="0" algn="just">
              <a:spcBef>
                <a:spcPts val="0"/>
              </a:spcBef>
              <a:spcAft>
                <a:spcPts val="1200"/>
              </a:spcAft>
              <a:buNone/>
            </a:pPr>
            <a:r>
              <a:rPr lang="en-US" sz="14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With this training complete</a:t>
            </a:r>
            <a:r>
              <a:rPr lang="en-US" sz="1400" dirty="0"/>
              <a:t>, you can proceed to one of the other trainings at this level.</a:t>
            </a:r>
          </a:p>
          <a:p>
            <a:pPr marL="0" marR="0" indent="0" algn="just">
              <a:spcBef>
                <a:spcPts val="0"/>
              </a:spcBef>
              <a:spcAft>
                <a:spcPts val="1200"/>
              </a:spcAft>
              <a:buNone/>
            </a:pPr>
            <a:endParaRPr lang="en-US" sz="1400" dirty="0"/>
          </a:p>
          <a:p>
            <a:pPr marL="0" marR="0" indent="0" algn="just">
              <a:spcBef>
                <a:spcPts val="0"/>
              </a:spcBef>
              <a:spcAft>
                <a:spcPts val="1200"/>
              </a:spcAft>
              <a:buNone/>
            </a:pPr>
            <a:r>
              <a:rPr lang="en-US" sz="1400" dirty="0"/>
              <a:t>These are:</a:t>
            </a:r>
          </a:p>
          <a:p>
            <a:pPr marL="0" marR="0" indent="0" algn="just">
              <a:spcBef>
                <a:spcPts val="0"/>
              </a:spcBef>
              <a:spcAft>
                <a:spcPts val="1200"/>
              </a:spcAft>
              <a:buNone/>
            </a:pPr>
            <a:endParaRPr lang="en-US" sz="1400" dirty="0"/>
          </a:p>
          <a:p>
            <a:pPr marL="285750" marR="0" indent="-285750" algn="just">
              <a:spcBef>
                <a:spcPts val="0"/>
              </a:spcBef>
              <a:spcAft>
                <a:spcPts val="1200"/>
              </a:spcAft>
            </a:pPr>
            <a:r>
              <a:rPr lang="en-US" sz="1400" b="1" dirty="0"/>
              <a:t>Threat Modeling</a:t>
            </a:r>
          </a:p>
          <a:p>
            <a:pPr marL="285750" marR="0" indent="-285750" algn="just">
              <a:spcBef>
                <a:spcPts val="0"/>
              </a:spcBef>
              <a:spcAft>
                <a:spcPts val="1200"/>
              </a:spcAft>
            </a:pPr>
            <a:r>
              <a:rPr lang="en-US" sz="1400" b="1" dirty="0"/>
              <a:t>Penetration Testing</a:t>
            </a:r>
          </a:p>
          <a:p>
            <a:pPr marL="285750" marR="0" indent="-285750" algn="just">
              <a:spcBef>
                <a:spcPts val="0"/>
              </a:spcBef>
              <a:spcAft>
                <a:spcPts val="1200"/>
              </a:spcAft>
            </a:pPr>
            <a:endParaRPr lang="en-US" sz="1400" dirty="0"/>
          </a:p>
          <a:p>
            <a:pPr marL="0" marR="0" indent="0" algn="just">
              <a:spcBef>
                <a:spcPts val="0"/>
              </a:spcBef>
              <a:spcAft>
                <a:spcPts val="1200"/>
              </a:spcAft>
              <a:buNone/>
            </a:pPr>
            <a:r>
              <a:rPr lang="en-US" sz="1400" dirty="0"/>
              <a:t>and</a:t>
            </a:r>
          </a:p>
          <a:p>
            <a:pPr marL="285750" marR="0" indent="-285750" algn="just">
              <a:spcBef>
                <a:spcPts val="0"/>
              </a:spcBef>
              <a:spcAft>
                <a:spcPts val="1200"/>
              </a:spcAft>
            </a:pPr>
            <a:endParaRPr lang="en-US" sz="1400" dirty="0"/>
          </a:p>
          <a:p>
            <a:pPr marL="285750" marR="0" indent="-285750" algn="just">
              <a:spcBef>
                <a:spcPts val="0"/>
              </a:spcBef>
              <a:spcAft>
                <a:spcPts val="1200"/>
              </a:spcAft>
            </a:pPr>
            <a:r>
              <a:rPr lang="en-US" sz="1400" b="1" dirty="0"/>
              <a:t>Vulnerability Identification</a:t>
            </a:r>
          </a:p>
          <a:p>
            <a:pPr marL="285750" marR="0" indent="-285750" algn="just">
              <a:spcBef>
                <a:spcPts val="0"/>
              </a:spcBef>
              <a:spcAft>
                <a:spcPts val="1200"/>
              </a:spcAft>
            </a:pPr>
            <a:endParaRPr lang="en-US" sz="1400" dirty="0"/>
          </a:p>
          <a:p>
            <a:pPr marL="0" marR="0" lvl="0" indent="0" algn="just" defTabSz="914400" rtl="0" eaLnBrk="1" fontAlgn="auto" latinLnBrk="0" hangingPunct="1">
              <a:lnSpc>
                <a:spcPct val="100000"/>
              </a:lnSpc>
              <a:spcBef>
                <a:spcPts val="0"/>
              </a:spcBef>
              <a:spcAft>
                <a:spcPts val="1200"/>
              </a:spcAft>
              <a:buClr>
                <a:srgbClr val="000000"/>
              </a:buClr>
              <a:buSzPts val="1100"/>
              <a:buFont typeface="Arial"/>
              <a:buNone/>
              <a:tabLst/>
              <a:defRPr/>
            </a:pPr>
            <a:r>
              <a:rPr lang="en-US" sz="1400" dirty="0"/>
              <a:t>Additionally, if you’ve completed </a:t>
            </a:r>
            <a:r>
              <a:rPr lang="en-US" sz="1400" b="1" dirty="0"/>
              <a:t>Secure Coding </a:t>
            </a:r>
            <a:r>
              <a:rPr lang="en-US" sz="1400" dirty="0"/>
              <a:t>and its prerequisites you can also proceed to</a:t>
            </a:r>
          </a:p>
          <a:p>
            <a:pPr marL="0" marR="0" indent="0" algn="just">
              <a:spcBef>
                <a:spcPts val="0"/>
              </a:spcBef>
              <a:spcAft>
                <a:spcPts val="1200"/>
              </a:spcAft>
              <a:buNone/>
            </a:pPr>
            <a:endParaRPr lang="en-US" sz="1400" dirty="0"/>
          </a:p>
          <a:p>
            <a:pPr marL="285750" marR="0" indent="-285750" algn="just">
              <a:spcBef>
                <a:spcPts val="0"/>
              </a:spcBef>
              <a:spcAft>
                <a:spcPts val="1200"/>
              </a:spcAft>
            </a:pPr>
            <a:r>
              <a:rPr lang="en-US" sz="1400" b="1" dirty="0"/>
              <a:t>Static analysis</a:t>
            </a:r>
          </a:p>
          <a:p>
            <a:pPr marL="285750" marR="0" indent="-285750" algn="just">
              <a:spcBef>
                <a:spcPts val="0"/>
              </a:spcBef>
              <a:spcAft>
                <a:spcPts val="1200"/>
              </a:spcAft>
            </a:pPr>
            <a:r>
              <a:rPr lang="en-US" sz="1400" b="1" dirty="0"/>
              <a:t>Dynamic analysis</a:t>
            </a:r>
          </a:p>
          <a:p>
            <a:pPr marL="285750" marR="0" indent="-285750" algn="just">
              <a:spcBef>
                <a:spcPts val="0"/>
              </a:spcBef>
              <a:spcAft>
                <a:spcPts val="1200"/>
              </a:spcAft>
            </a:pPr>
            <a:r>
              <a:rPr lang="en-US" sz="1400" b="1" dirty="0"/>
              <a:t>Fuzz testing</a:t>
            </a:r>
          </a:p>
          <a:p>
            <a:pPr marL="285750" marR="0" indent="-285750" algn="just">
              <a:spcBef>
                <a:spcPts val="0"/>
              </a:spcBef>
              <a:spcAft>
                <a:spcPts val="1200"/>
              </a:spcAft>
            </a:pPr>
            <a:endParaRPr lang="en-US" sz="1400" dirty="0"/>
          </a:p>
          <a:p>
            <a:pPr marL="0" marR="0" indent="0" algn="just">
              <a:spcBef>
                <a:spcPts val="0"/>
              </a:spcBef>
              <a:spcAft>
                <a:spcPts val="1200"/>
              </a:spcAft>
              <a:buNone/>
            </a:pPr>
            <a:r>
              <a:rPr lang="en-US" sz="1400" dirty="0"/>
              <a:t>and</a:t>
            </a:r>
          </a:p>
          <a:p>
            <a:pPr marL="285750" marR="0" indent="-285750" algn="just">
              <a:spcBef>
                <a:spcPts val="0"/>
              </a:spcBef>
              <a:spcAft>
                <a:spcPts val="1200"/>
              </a:spcAft>
            </a:pPr>
            <a:endParaRPr lang="en-US" sz="1400" dirty="0"/>
          </a:p>
          <a:p>
            <a:pPr marL="285750" marR="0" indent="-285750" algn="just">
              <a:spcBef>
                <a:spcPts val="0"/>
              </a:spcBef>
              <a:spcAft>
                <a:spcPts val="1200"/>
              </a:spcAft>
            </a:pPr>
            <a:r>
              <a:rPr lang="en-US" sz="1400" b="1" dirty="0"/>
              <a:t>Secure Code Review</a:t>
            </a:r>
          </a:p>
        </p:txBody>
      </p:sp>
    </p:spTree>
    <p:extLst>
      <p:ext uri="{BB962C8B-B14F-4D97-AF65-F5344CB8AC3E}">
        <p14:creationId xmlns:p14="http://schemas.microsoft.com/office/powerpoint/2010/main" val="370173961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bd8f7373d4_0_397: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bd8f7373d4_0_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158750" indent="0" algn="l">
              <a:buNone/>
            </a:pPr>
            <a:r>
              <a:rPr lang="en-US" sz="1400" dirty="0">
                <a:solidFill>
                  <a:srgbClr val="1D1C1D"/>
                </a:solidFill>
                <a:effectLst/>
                <a:latin typeface="Calibri" panose="020F0502020204030204" pitchFamily="34" charset="0"/>
                <a:cs typeface="Calibri" panose="020F0502020204030204" pitchFamily="34" charset="0"/>
              </a:rPr>
              <a:t>Here are references to the source material used in the creation of this presentation.</a:t>
            </a:r>
          </a:p>
          <a:p>
            <a:pPr marL="158750" indent="0" algn="l">
              <a:buNone/>
            </a:pPr>
            <a:endParaRPr lang="en-US" sz="1400" dirty="0">
              <a:solidFill>
                <a:srgbClr val="1D1C1D"/>
              </a:solidFill>
              <a:effectLst/>
              <a:latin typeface="Calibri" panose="020F0502020204030204" pitchFamily="34" charset="0"/>
              <a:cs typeface="Calibri" panose="020F0502020204030204" pitchFamily="34" charset="0"/>
            </a:endParaRPr>
          </a:p>
          <a:p>
            <a:pPr marL="158750" indent="0" algn="l">
              <a:buNone/>
            </a:pPr>
            <a:r>
              <a:rPr lang="en-US" sz="1400" dirty="0">
                <a:solidFill>
                  <a:srgbClr val="1D1C1D"/>
                </a:solidFill>
                <a:effectLst/>
                <a:latin typeface="Calibri" panose="020F0502020204030204" pitchFamily="34" charset="0"/>
                <a:cs typeface="Calibri" panose="020F0502020204030204" pitchFamily="34" charset="0"/>
              </a:rPr>
              <a:t>They'll also be included in the video description.</a:t>
            </a:r>
          </a:p>
          <a:p>
            <a:pPr marL="158750" indent="0" algn="l">
              <a:buNone/>
            </a:pPr>
            <a:endParaRPr lang="en-US" sz="1400" dirty="0">
              <a:solidFill>
                <a:srgbClr val="1D1C1D"/>
              </a:solidFill>
              <a:effectLst/>
              <a:latin typeface="Calibri" panose="020F0502020204030204" pitchFamily="34" charset="0"/>
              <a:cs typeface="Calibri" panose="020F0502020204030204" pitchFamily="34" charset="0"/>
            </a:endParaRPr>
          </a:p>
          <a:p>
            <a:pPr marL="158750" indent="0" algn="l">
              <a:buNone/>
            </a:pPr>
            <a:r>
              <a:rPr lang="en-US" sz="1400" dirty="0">
                <a:solidFill>
                  <a:srgbClr val="1D1C1D"/>
                </a:solidFill>
                <a:effectLst/>
                <a:latin typeface="Calibri" panose="020F0502020204030204" pitchFamily="34" charset="0"/>
                <a:cs typeface="Calibri" panose="020F0502020204030204" pitchFamily="34" charset="0"/>
              </a:rPr>
              <a:t>Additionally, this presentation’s source material will be provided on the AVCDL GitHub repository.</a:t>
            </a:r>
          </a:p>
          <a:p>
            <a:pPr marL="158750" indent="0" algn="l">
              <a:buNone/>
            </a:pPr>
            <a:endParaRPr lang="en-US" sz="1400" dirty="0">
              <a:solidFill>
                <a:srgbClr val="1D1C1D"/>
              </a:solidFill>
              <a:effectLst/>
              <a:latin typeface="Calibri" panose="020F0502020204030204" pitchFamily="34" charset="0"/>
              <a:cs typeface="Calibri" panose="020F0502020204030204" pitchFamily="34" charset="0"/>
            </a:endParaRPr>
          </a:p>
          <a:p>
            <a:pPr marL="158750" indent="0" algn="l">
              <a:buNone/>
            </a:pPr>
            <a:endParaRPr lang="en-US" sz="1400" dirty="0">
              <a:solidFill>
                <a:srgbClr val="1D1C1D"/>
              </a:solidFill>
              <a:effectLst/>
              <a:latin typeface="Calibri" panose="020F0502020204030204" pitchFamily="34" charset="0"/>
              <a:cs typeface="Calibri" panose="020F0502020204030204" pitchFamily="34" charset="0"/>
            </a:endParaRPr>
          </a:p>
          <a:p>
            <a:pPr marL="158750" indent="0" algn="l">
              <a:buNone/>
            </a:pPr>
            <a:endParaRPr lang="en-US" sz="1400" dirty="0">
              <a:solidFill>
                <a:srgbClr val="1D1C1D"/>
              </a:solidFill>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6677278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a:extLst>
            <a:ext uri="{FF2B5EF4-FFF2-40B4-BE49-F238E27FC236}">
              <a16:creationId xmlns:a16="http://schemas.microsoft.com/office/drawing/2014/main" id="{DEC49DDE-D56F-4896-2D99-AEE65C2D8F68}"/>
            </a:ext>
          </a:extLst>
        </p:cNvPr>
        <p:cNvGrpSpPr/>
        <p:nvPr/>
      </p:nvGrpSpPr>
      <p:grpSpPr>
        <a:xfrm>
          <a:off x="0" y="0"/>
          <a:ext cx="0" cy="0"/>
          <a:chOff x="0" y="0"/>
          <a:chExt cx="0" cy="0"/>
        </a:xfrm>
      </p:grpSpPr>
      <p:sp>
        <p:nvSpPr>
          <p:cNvPr id="875" name="Google Shape;875;gbd8f7373d4_0_397:notes">
            <a:extLst>
              <a:ext uri="{FF2B5EF4-FFF2-40B4-BE49-F238E27FC236}">
                <a16:creationId xmlns:a16="http://schemas.microsoft.com/office/drawing/2014/main" id="{2CE92D0E-DDDC-088F-F71F-0C082DD4AB7E}"/>
              </a:ext>
            </a:extLst>
          </p:cNvPr>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bd8f7373d4_0_397:notes">
            <a:extLst>
              <a:ext uri="{FF2B5EF4-FFF2-40B4-BE49-F238E27FC236}">
                <a16:creationId xmlns:a16="http://schemas.microsoft.com/office/drawing/2014/main" id="{4F00C306-94FE-E43E-3AF7-7F1628493F0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158750" indent="0" algn="l">
              <a:buNone/>
            </a:pPr>
            <a:r>
              <a:rPr lang="en-US" sz="1400" dirty="0">
                <a:solidFill>
                  <a:srgbClr val="1D1C1D"/>
                </a:solidFill>
                <a:effectLst/>
                <a:latin typeface="Calibri" panose="020F0502020204030204" pitchFamily="34" charset="0"/>
                <a:cs typeface="Calibri" panose="020F0502020204030204" pitchFamily="34" charset="0"/>
              </a:rPr>
              <a:t>Here are references to the source material used in the creation of this presentation.</a:t>
            </a:r>
          </a:p>
          <a:p>
            <a:pPr marL="158750" indent="0" algn="l">
              <a:buNone/>
            </a:pPr>
            <a:endParaRPr lang="en-US" sz="1400" dirty="0">
              <a:solidFill>
                <a:srgbClr val="1D1C1D"/>
              </a:solidFill>
              <a:effectLst/>
              <a:latin typeface="Calibri" panose="020F0502020204030204" pitchFamily="34" charset="0"/>
              <a:cs typeface="Calibri" panose="020F0502020204030204" pitchFamily="34" charset="0"/>
            </a:endParaRPr>
          </a:p>
          <a:p>
            <a:pPr marL="158750" indent="0" algn="l">
              <a:buNone/>
            </a:pPr>
            <a:r>
              <a:rPr lang="en-US" sz="1400" dirty="0">
                <a:solidFill>
                  <a:srgbClr val="1D1C1D"/>
                </a:solidFill>
                <a:effectLst/>
                <a:latin typeface="Calibri" panose="020F0502020204030204" pitchFamily="34" charset="0"/>
                <a:cs typeface="Calibri" panose="020F0502020204030204" pitchFamily="34" charset="0"/>
              </a:rPr>
              <a:t>They'll also be included in the video description.</a:t>
            </a:r>
          </a:p>
          <a:p>
            <a:pPr marL="158750" indent="0" algn="l">
              <a:buNone/>
            </a:pPr>
            <a:endParaRPr lang="en-US" sz="1400" dirty="0">
              <a:solidFill>
                <a:srgbClr val="1D1C1D"/>
              </a:solidFill>
              <a:effectLst/>
              <a:latin typeface="Calibri" panose="020F0502020204030204" pitchFamily="34" charset="0"/>
              <a:cs typeface="Calibri" panose="020F0502020204030204" pitchFamily="34" charset="0"/>
            </a:endParaRPr>
          </a:p>
          <a:p>
            <a:pPr marL="158750" indent="0" algn="l">
              <a:buNone/>
            </a:pPr>
            <a:r>
              <a:rPr lang="en-US" sz="1400" dirty="0">
                <a:solidFill>
                  <a:srgbClr val="1D1C1D"/>
                </a:solidFill>
                <a:effectLst/>
                <a:latin typeface="Calibri" panose="020F0502020204030204" pitchFamily="34" charset="0"/>
                <a:cs typeface="Calibri" panose="020F0502020204030204" pitchFamily="34" charset="0"/>
              </a:rPr>
              <a:t>Additionally, this presentation’s source material will be provided on the AVCDL GitHub repository.</a:t>
            </a:r>
          </a:p>
          <a:p>
            <a:pPr marL="158750" indent="0" algn="l">
              <a:buNone/>
            </a:pPr>
            <a:endParaRPr lang="en-US" sz="1400" dirty="0">
              <a:solidFill>
                <a:srgbClr val="1D1C1D"/>
              </a:solidFill>
              <a:effectLst/>
              <a:latin typeface="Calibri" panose="020F0502020204030204" pitchFamily="34" charset="0"/>
              <a:cs typeface="Calibri" panose="020F0502020204030204" pitchFamily="34" charset="0"/>
            </a:endParaRPr>
          </a:p>
          <a:p>
            <a:pPr marL="158750" indent="0" algn="l">
              <a:buNone/>
            </a:pPr>
            <a:endParaRPr lang="en-US" sz="1400" dirty="0">
              <a:solidFill>
                <a:srgbClr val="1D1C1D"/>
              </a:solidFill>
              <a:effectLst/>
              <a:latin typeface="Calibri" panose="020F0502020204030204" pitchFamily="34" charset="0"/>
              <a:cs typeface="Calibri" panose="020F0502020204030204" pitchFamily="34" charset="0"/>
            </a:endParaRPr>
          </a:p>
          <a:p>
            <a:pPr marL="158750" indent="0" algn="l">
              <a:buNone/>
            </a:pPr>
            <a:endParaRPr lang="en-US" sz="1400" dirty="0">
              <a:solidFill>
                <a:srgbClr val="1D1C1D"/>
              </a:solidFill>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5461507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a:extLst>
            <a:ext uri="{FF2B5EF4-FFF2-40B4-BE49-F238E27FC236}">
              <a16:creationId xmlns:a16="http://schemas.microsoft.com/office/drawing/2014/main" id="{2FA7E4BB-D930-2CFF-907C-91B0B929DA73}"/>
            </a:ext>
          </a:extLst>
        </p:cNvPr>
        <p:cNvGrpSpPr/>
        <p:nvPr/>
      </p:nvGrpSpPr>
      <p:grpSpPr>
        <a:xfrm>
          <a:off x="0" y="0"/>
          <a:ext cx="0" cy="0"/>
          <a:chOff x="0" y="0"/>
          <a:chExt cx="0" cy="0"/>
        </a:xfrm>
      </p:grpSpPr>
      <p:sp>
        <p:nvSpPr>
          <p:cNvPr id="1196" name="Google Shape;1196;g9ac6590046_0_272:notes">
            <a:extLst>
              <a:ext uri="{FF2B5EF4-FFF2-40B4-BE49-F238E27FC236}">
                <a16:creationId xmlns:a16="http://schemas.microsoft.com/office/drawing/2014/main" id="{8436E23B-D5C8-3C3D-E448-1DE6C038A748}"/>
              </a:ext>
            </a:extLst>
          </p:cNvPr>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a:extLst>
              <a:ext uri="{FF2B5EF4-FFF2-40B4-BE49-F238E27FC236}">
                <a16:creationId xmlns:a16="http://schemas.microsoft.com/office/drawing/2014/main" id="{3B9EF461-6C3E-74BE-585A-9FA4716E4D5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When the subject of attack surface analysis is mentioned in many people's minds, the metaphor of certain elements of space opera come to mind,</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but we don't have to go to some a far-off place and time to understand what attack surface analysis is about.</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This is the USS Gridley DDG 101.</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It's a destroyer class vessel and you'll note that it has a lot of technology which allows it to observe to the greater world around it. It also has very visible defensive mechanisms.</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There's an ability for it to communicate. There're ingresses and egresses from the vessel and all of this is to be expected.</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Now, when we think about attack surface, we look at this and we say, “yeah, I can see what there is, and I know what it is that I'm going to focus on if I wish to attack this.”</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Now, let's look at a different vessel also from the United States Navy, also a destroyer.</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&lt;break&gt;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This is the USS Zumwalt DDG 1000.</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This vessel performs the same type of mission as the Gridley.</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It also has ingresses and egresses.</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It also has defenses systems.</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It also has communication systems.</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When we look at it, we can see very plainly that its attack surface is dramatically different from that of the Gridley.</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When we're looking at cyber physical systems and considering the attack surface,</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our desire is to be far closer to the Zumwalt then to the Gridley.</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We know the consequences of having attack surfaces that are available because it doesn't matter what we want an attacker to focus on,</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the attacker will focus on everything and anything,</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and their starting point is the attack surface.</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So, let's consider what it means to have an attack surface,</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what things we want to focus on,</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and how we're going to a document this information.</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1760034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In any technical discussion, if you can't agree on terms, the discussion doesn't get very far, very fast.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And so here is the terminology as used within the context of the AVCDL.</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This terminology is based on the threat modeling glossary proposed by Steven and Migues</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You'll notice that it has two distinct halves.</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We're going to concentrate on the left half.</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Specifically, let's focus in on that attack surface piece, and look at the relationship it has with the things around it.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We can see that an attack surface</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and a boundary</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interact with each other and that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an attack</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interacts with</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the attack surface.</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All this makes sense.</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Continuing, a threat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Traverses</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a boundary.</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So, when we're talking about a threat, we're talking about some boundary traversal as presented by an attack surface and it becomes an issue when there is a vulnerability.</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So, an attack surface</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which possesses</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a vulnerability</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is a defect.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It’s key to be able to identify these attack surfaces because that allows us to not have to deal with the right half at all.</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If there is no attack surface, there can be no attack.</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If there is no attack surface, there can be no threat because there is no traversal of a boundary.</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Now let's get more concrete with this and start with an anchoring example.</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0292451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There's a tendency when using an anchoring example of making it overly complicated.</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This is not that type of anchoring example,</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nor is it in the typical domain of cyber-physical systems.</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This is a web service.</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So, can we learn about attack surface analysis from this?</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Absolutely.</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All the elements we’ll need are there.</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We have on the gross scale, the thing which is of interest to protect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and the things that interacts with the thing of interest.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If we look deeper, we have elements within each of those contexts which are interacting with each other.</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This is a perfect example.</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There is sufficient detail for us to be able to speak about all the different areas we need to cover.</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It's relatable in that everyone has experience with these types of systems</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and it allows us to bridge various domains without having to get into needless levels of specialization.</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Now, let's talk about what we care about when we're dealing with attack surface analysis.</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0875955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a:extLst>
            <a:ext uri="{FF2B5EF4-FFF2-40B4-BE49-F238E27FC236}">
              <a16:creationId xmlns:a16="http://schemas.microsoft.com/office/drawing/2014/main" id="{32592E03-0A28-EE59-5968-49AB05426082}"/>
            </a:ext>
          </a:extLst>
        </p:cNvPr>
        <p:cNvGrpSpPr/>
        <p:nvPr/>
      </p:nvGrpSpPr>
      <p:grpSpPr>
        <a:xfrm>
          <a:off x="0" y="0"/>
          <a:ext cx="0" cy="0"/>
          <a:chOff x="0" y="0"/>
          <a:chExt cx="0" cy="0"/>
        </a:xfrm>
      </p:grpSpPr>
      <p:sp>
        <p:nvSpPr>
          <p:cNvPr id="1196" name="Google Shape;1196;g9ac6590046_0_272:notes">
            <a:extLst>
              <a:ext uri="{FF2B5EF4-FFF2-40B4-BE49-F238E27FC236}">
                <a16:creationId xmlns:a16="http://schemas.microsoft.com/office/drawing/2014/main" id="{069CA090-A00A-C306-9F43-B6EAD87ADAD6}"/>
              </a:ext>
            </a:extLst>
          </p:cNvPr>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a:extLst>
              <a:ext uri="{FF2B5EF4-FFF2-40B4-BE49-F238E27FC236}">
                <a16:creationId xmlns:a16="http://schemas.microsoft.com/office/drawing/2014/main" id="{A9959D33-021A-FEEA-3E9A-44B7530F976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solidFill>
                  <a:srgbClr val="1D1C1D"/>
                </a:solidFill>
                <a:effectLst/>
                <a:latin typeface="Calibri" panose="020F0502020204030204" pitchFamily="34" charset="0"/>
                <a:cs typeface="Calibri" panose="020F0502020204030204" pitchFamily="34" charset="0"/>
              </a:rPr>
              <a:t>When we’re performing an attack surface analysis, we are going to focus on three fundamental areas.</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solidFill>
                  <a:srgbClr val="1D1C1D"/>
                </a:solidFill>
                <a:effectLst/>
                <a:latin typeface="Calibri" panose="020F0502020204030204" pitchFamily="34" charset="0"/>
                <a:cs typeface="Calibri" panose="020F0502020204030204" pitchFamily="34" charset="0"/>
              </a:rPr>
              <a:t>Three Ps if you will,</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solidFill>
                  <a:srgbClr val="1D1C1D"/>
                </a:solidFill>
                <a:effectLst/>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solidFill>
                  <a:srgbClr val="1D1C1D"/>
                </a:solidFill>
                <a:effectLst/>
                <a:latin typeface="Calibri" panose="020F0502020204030204" pitchFamily="34" charset="0"/>
                <a:cs typeface="Calibri" panose="020F0502020204030204" pitchFamily="34" charset="0"/>
              </a:rPr>
              <a:t>The first are ports.</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solidFill>
                  <a:srgbClr val="1D1C1D"/>
                </a:solidFill>
                <a:effectLst/>
                <a:latin typeface="Calibri" panose="020F0502020204030204" pitchFamily="34" charset="0"/>
                <a:cs typeface="Calibri" panose="020F0502020204030204" pitchFamily="34" charset="0"/>
              </a:rPr>
              <a:t>We tend to think about these a lot. These are the holes in the box.</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solidFill>
                  <a:srgbClr val="1D1C1D"/>
                </a:solidFill>
                <a:effectLst/>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solidFill>
                  <a:srgbClr val="1D1C1D"/>
                </a:solidFill>
                <a:effectLst/>
                <a:latin typeface="Calibri" panose="020F0502020204030204" pitchFamily="34" charset="0"/>
                <a:cs typeface="Calibri" panose="020F0502020204030204" pitchFamily="34" charset="0"/>
              </a:rPr>
              <a:t>The second are protocols.</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solidFill>
                  <a:srgbClr val="1D1C1D"/>
                </a:solidFill>
                <a:effectLst/>
                <a:latin typeface="Calibri" panose="020F0502020204030204" pitchFamily="34" charset="0"/>
                <a:cs typeface="Calibri" panose="020F0502020204030204" pitchFamily="34" charset="0"/>
              </a:rPr>
              <a:t>These are the things that carry the information that go through the holes in the box.</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solidFill>
                  <a:srgbClr val="1D1C1D"/>
                </a:solidFill>
                <a:effectLst/>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solidFill>
                  <a:srgbClr val="1D1C1D"/>
                </a:solidFill>
                <a:effectLst/>
                <a:latin typeface="Calibri" panose="020F0502020204030204" pitchFamily="34" charset="0"/>
                <a:cs typeface="Calibri" panose="020F0502020204030204" pitchFamily="34" charset="0"/>
              </a:rPr>
              <a:t>And finally, there are the processes.</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solidFill>
                  <a:srgbClr val="1D1C1D"/>
                </a:solidFill>
                <a:effectLst/>
                <a:latin typeface="Calibri" panose="020F0502020204030204" pitchFamily="34" charset="0"/>
                <a:cs typeface="Calibri" panose="020F0502020204030204" pitchFamily="34" charset="0"/>
              </a:rPr>
              <a:t>These are the drivers of that same information that pushes things through the holes in the box.</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solidFill>
                  <a:srgbClr val="1D1C1D"/>
                </a:solidFill>
                <a:effectLst/>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solidFill>
                  <a:srgbClr val="1D1C1D"/>
                </a:solidFill>
                <a:effectLst/>
                <a:latin typeface="Calibri" panose="020F0502020204030204" pitchFamily="34" charset="0"/>
                <a:cs typeface="Calibri" panose="020F0502020204030204" pitchFamily="34" charset="0"/>
              </a:rPr>
              <a:t>A question may come up in your mind that's</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solidFill>
                  <a:srgbClr val="1D1C1D"/>
                </a:solidFill>
                <a:effectLst/>
                <a:latin typeface="Calibri" panose="020F0502020204030204" pitchFamily="34" charset="0"/>
                <a:cs typeface="Calibri" panose="020F0502020204030204" pitchFamily="34" charset="0"/>
              </a:rPr>
              <a:t>“Wait, this is about holes in the box, right? Why do we care about processes?”</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solidFill>
                  <a:srgbClr val="1D1C1D"/>
                </a:solidFill>
                <a:effectLst/>
                <a:latin typeface="Calibri" panose="020F0502020204030204" pitchFamily="34" charset="0"/>
                <a:cs typeface="Calibri" panose="020F0502020204030204" pitchFamily="34" charset="0"/>
              </a:rPr>
              <a:t>We'll get to why we care about processes in a bit.</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solidFill>
                  <a:srgbClr val="1D1C1D"/>
                </a:solidFill>
                <a:effectLst/>
                <a:latin typeface="Calibri" panose="020F0502020204030204" pitchFamily="34" charset="0"/>
                <a:cs typeface="Calibri" panose="020F0502020204030204" pitchFamily="34" charset="0"/>
              </a:rPr>
              <a:t>And you should think about why processes are important.</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solidFill>
                  <a:srgbClr val="1D1C1D"/>
                </a:solidFill>
                <a:effectLst/>
                <a:latin typeface="Calibri" panose="020F0502020204030204" pitchFamily="34" charset="0"/>
                <a:cs typeface="Calibri" panose="020F0502020204030204" pitchFamily="34" charset="0"/>
              </a:rPr>
              <a:t>If it's not immediately obvious, you need to step back and say,</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solidFill>
                  <a:srgbClr val="1D1C1D"/>
                </a:solidFill>
                <a:effectLst/>
                <a:latin typeface="Calibri" panose="020F0502020204030204" pitchFamily="34" charset="0"/>
                <a:cs typeface="Calibri" panose="020F0502020204030204" pitchFamily="34" charset="0"/>
              </a:rPr>
              <a:t>“How am I considering processes? And what do they mean in the context of attack surface?”</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743812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a:extLst>
            <a:ext uri="{FF2B5EF4-FFF2-40B4-BE49-F238E27FC236}">
              <a16:creationId xmlns:a16="http://schemas.microsoft.com/office/drawing/2014/main" id="{0DE5BFE1-C1FC-00AD-1CE7-3CCC5A318F90}"/>
            </a:ext>
          </a:extLst>
        </p:cNvPr>
        <p:cNvGrpSpPr/>
        <p:nvPr/>
      </p:nvGrpSpPr>
      <p:grpSpPr>
        <a:xfrm>
          <a:off x="0" y="0"/>
          <a:ext cx="0" cy="0"/>
          <a:chOff x="0" y="0"/>
          <a:chExt cx="0" cy="0"/>
        </a:xfrm>
      </p:grpSpPr>
      <p:sp>
        <p:nvSpPr>
          <p:cNvPr id="1196" name="Google Shape;1196;g9ac6590046_0_272:notes">
            <a:extLst>
              <a:ext uri="{FF2B5EF4-FFF2-40B4-BE49-F238E27FC236}">
                <a16:creationId xmlns:a16="http://schemas.microsoft.com/office/drawing/2014/main" id="{0CC700D0-70B9-9F29-F3E1-66CEACB57D7A}"/>
              </a:ext>
            </a:extLst>
          </p:cNvPr>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a:extLst>
              <a:ext uri="{FF2B5EF4-FFF2-40B4-BE49-F238E27FC236}">
                <a16:creationId xmlns:a16="http://schemas.microsoft.com/office/drawing/2014/main" id="{BF633B22-3938-89E3-D33A-C9CE0E35599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solidFill>
                  <a:srgbClr val="1D1C1D"/>
                </a:solidFill>
                <a:effectLst/>
                <a:latin typeface="Calibri" panose="020F0502020204030204" pitchFamily="34" charset="0"/>
                <a:cs typeface="Calibri" panose="020F0502020204030204" pitchFamily="34" charset="0"/>
              </a:rPr>
              <a:t>Our first, simplest, and most obvious area within the realm of attack surface is that of physical ports.</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solidFill>
                  <a:srgbClr val="1D1C1D"/>
                </a:solidFill>
                <a:effectLst/>
                <a:latin typeface="Calibri" panose="020F0502020204030204" pitchFamily="34" charset="0"/>
                <a:cs typeface="Calibri" panose="020F0502020204030204" pitchFamily="34" charset="0"/>
              </a:rPr>
              <a:t>Here we can see the physical ports on various laptops.</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solidFill>
                  <a:srgbClr val="1D1C1D"/>
                </a:solidFill>
                <a:effectLst/>
                <a:latin typeface="Calibri" panose="020F0502020204030204" pitchFamily="34" charset="0"/>
                <a:cs typeface="Calibri" panose="020F0502020204030204" pitchFamily="34" charset="0"/>
              </a:rPr>
              <a:t>You'll note that the, the vast array of ports</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solidFill>
                  <a:srgbClr val="1D1C1D"/>
                </a:solidFill>
                <a:effectLst/>
                <a:latin typeface="Calibri" panose="020F0502020204030204" pitchFamily="34" charset="0"/>
                <a:cs typeface="Calibri" panose="020F0502020204030204" pitchFamily="34" charset="0"/>
              </a:rPr>
              <a:t>• USB,</a:t>
            </a:r>
          </a:p>
          <a:p>
            <a:pPr marL="0" lvl="0" indent="0" algn="l" rtl="0">
              <a:spcBef>
                <a:spcPts val="0"/>
              </a:spcBef>
              <a:spcAft>
                <a:spcPts val="0"/>
              </a:spcAft>
              <a:buNone/>
            </a:pPr>
            <a:r>
              <a:rPr lang="en-US" sz="1400" dirty="0">
                <a:solidFill>
                  <a:srgbClr val="1D1C1D"/>
                </a:solidFill>
                <a:effectLst/>
                <a:latin typeface="Calibri" panose="020F0502020204030204" pitchFamily="34" charset="0"/>
                <a:cs typeface="Calibri" panose="020F0502020204030204" pitchFamily="34" charset="0"/>
              </a:rPr>
              <a:t>• Serial,</a:t>
            </a:r>
          </a:p>
          <a:p>
            <a:pPr marL="0" lvl="0" indent="0" algn="l" rtl="0">
              <a:spcBef>
                <a:spcPts val="0"/>
              </a:spcBef>
              <a:spcAft>
                <a:spcPts val="0"/>
              </a:spcAft>
              <a:buNone/>
            </a:pPr>
            <a:r>
              <a:rPr lang="en-US" sz="1400" dirty="0">
                <a:solidFill>
                  <a:srgbClr val="1D1C1D"/>
                </a:solidFill>
                <a:effectLst/>
                <a:latin typeface="Calibri" panose="020F0502020204030204" pitchFamily="34" charset="0"/>
                <a:cs typeface="Calibri" panose="020F0502020204030204" pitchFamily="34" charset="0"/>
              </a:rPr>
              <a:t>• video,</a:t>
            </a:r>
          </a:p>
          <a:p>
            <a:pPr marL="0" lvl="0" indent="0" algn="l" rtl="0">
              <a:spcBef>
                <a:spcPts val="0"/>
              </a:spcBef>
              <a:spcAft>
                <a:spcPts val="0"/>
              </a:spcAft>
              <a:buNone/>
            </a:pPr>
            <a:r>
              <a:rPr lang="en-US" sz="1400" dirty="0">
                <a:solidFill>
                  <a:srgbClr val="1D1C1D"/>
                </a:solidFill>
                <a:effectLst/>
                <a:latin typeface="Calibri" panose="020F0502020204030204" pitchFamily="34" charset="0"/>
                <a:cs typeface="Calibri" panose="020F0502020204030204" pitchFamily="34" charset="0"/>
              </a:rPr>
              <a:t>• audio,</a:t>
            </a:r>
          </a:p>
          <a:p>
            <a:pPr marL="0" lvl="0" indent="0" algn="l" rtl="0">
              <a:spcBef>
                <a:spcPts val="0"/>
              </a:spcBef>
              <a:spcAft>
                <a:spcPts val="0"/>
              </a:spcAft>
              <a:buNone/>
            </a:pPr>
            <a:r>
              <a:rPr lang="en-US" sz="1400" dirty="0">
                <a:solidFill>
                  <a:srgbClr val="1D1C1D"/>
                </a:solidFill>
                <a:effectLst/>
                <a:latin typeface="Calibri" panose="020F0502020204030204" pitchFamily="34" charset="0"/>
                <a:cs typeface="Calibri" panose="020F0502020204030204" pitchFamily="34" charset="0"/>
              </a:rPr>
              <a:t>• PCMCIA,</a:t>
            </a:r>
          </a:p>
          <a:p>
            <a:pPr marL="0" lvl="0" indent="0" algn="l" rtl="0">
              <a:spcBef>
                <a:spcPts val="0"/>
              </a:spcBef>
              <a:spcAft>
                <a:spcPts val="0"/>
              </a:spcAft>
              <a:buNone/>
            </a:pPr>
            <a:r>
              <a:rPr lang="en-US" sz="1400" dirty="0">
                <a:solidFill>
                  <a:srgbClr val="1D1C1D"/>
                </a:solidFill>
                <a:effectLst/>
                <a:latin typeface="Calibri" panose="020F0502020204030204" pitchFamily="34" charset="0"/>
                <a:cs typeface="Calibri" panose="020F0502020204030204" pitchFamily="34" charset="0"/>
              </a:rPr>
              <a:t>• Ethernet,</a:t>
            </a:r>
          </a:p>
          <a:p>
            <a:pPr marL="0" lvl="0" indent="0" algn="l" rtl="0">
              <a:spcBef>
                <a:spcPts val="0"/>
              </a:spcBef>
              <a:spcAft>
                <a:spcPts val="0"/>
              </a:spcAft>
              <a:buNone/>
            </a:pPr>
            <a:r>
              <a:rPr lang="en-US" sz="1400" dirty="0">
                <a:solidFill>
                  <a:srgbClr val="1D1C1D"/>
                </a:solidFill>
                <a:effectLst/>
                <a:latin typeface="Calibri" panose="020F0502020204030204" pitchFamily="34" charset="0"/>
                <a:cs typeface="Calibri" panose="020F0502020204030204" pitchFamily="34" charset="0"/>
              </a:rPr>
              <a:t>• and S/PDIF.</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solidFill>
                  <a:srgbClr val="1D1C1D"/>
                </a:solidFill>
                <a:effectLst/>
                <a:latin typeface="Calibri" panose="020F0502020204030204" pitchFamily="34" charset="0"/>
                <a:cs typeface="Calibri" panose="020F0502020204030204" pitchFamily="34" charset="0"/>
              </a:rPr>
              <a:t>Moving on, we have the ODB II connector which will be present in just about every vehicle known to mankind in recent history.</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solidFill>
                  <a:srgbClr val="1D1C1D"/>
                </a:solidFill>
                <a:effectLst/>
                <a:latin typeface="Calibri" panose="020F0502020204030204" pitchFamily="34" charset="0"/>
                <a:cs typeface="Calibri" panose="020F0502020204030204" pitchFamily="34" charset="0"/>
              </a:rPr>
              <a:t>And finally, we have the JTAG interface for those of you who deal with things that occur on the board level.</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solidFill>
                  <a:srgbClr val="1D1C1D"/>
                </a:solidFill>
                <a:effectLst/>
                <a:latin typeface="Calibri" panose="020F0502020204030204" pitchFamily="34" charset="0"/>
                <a:cs typeface="Calibri" panose="020F0502020204030204" pitchFamily="34" charset="0"/>
              </a:rPr>
              <a:t>All of these physical ports are the hole in the box.</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solidFill>
                  <a:srgbClr val="1D1C1D"/>
                </a:solidFill>
                <a:effectLst/>
                <a:latin typeface="Calibri" panose="020F0502020204030204" pitchFamily="34" charset="0"/>
                <a:cs typeface="Calibri" panose="020F0502020204030204" pitchFamily="34" charset="0"/>
              </a:rPr>
              <a:t>Now, there's one more hole in the box that isn't pictured here because there's no point in putting a picture of it.</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solidFill>
                  <a:srgbClr val="1D1C1D"/>
                </a:solidFill>
                <a:effectLst/>
                <a:latin typeface="Calibri" panose="020F0502020204030204" pitchFamily="34" charset="0"/>
                <a:cs typeface="Calibri" panose="020F0502020204030204" pitchFamily="34" charset="0"/>
              </a:rPr>
              <a:t>And that's a radio antenna because if we're communicating via some form of electromagnetic radiation, that's a hole in the box, and we need to take that into consideration.</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3935595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p>
          <a:p>
            <a:pPr marL="0" lvl="0" indent="0" algn="l" rtl="0">
              <a:spcBef>
                <a:spcPts val="0"/>
              </a:spcBef>
              <a:spcAft>
                <a:spcPts val="0"/>
              </a:spcAft>
              <a:buNone/>
            </a:pPr>
            <a:endParaRPr lang="en-US" sz="1400" dirty="0">
              <a:solidFill>
                <a:srgbClr val="1D1C1D"/>
              </a:solidFill>
              <a:effectLst/>
              <a:latin typeface="Arial" panose="020B0604020202020204" pitchFamily="34" charset="0"/>
            </a:endParaRPr>
          </a:p>
          <a:p>
            <a:pPr marL="0" lvl="0" indent="0" algn="l" rtl="0">
              <a:spcBef>
                <a:spcPts val="0"/>
              </a:spcBef>
              <a:spcAft>
                <a:spcPts val="0"/>
              </a:spcAft>
              <a:buNone/>
            </a:pPr>
            <a:r>
              <a:rPr lang="en-US" sz="1400" dirty="0">
                <a:solidFill>
                  <a:srgbClr val="1D1C1D"/>
                </a:solidFill>
                <a:effectLst/>
                <a:latin typeface="Arial" panose="020B0604020202020204" pitchFamily="34" charset="0"/>
              </a:rPr>
              <a:t>The next type of port that I'd like to examine is the logical port.</a:t>
            </a:r>
          </a:p>
          <a:p>
            <a:pPr marL="0" lvl="0" indent="0" algn="l" rtl="0">
              <a:spcBef>
                <a:spcPts val="0"/>
              </a:spcBef>
              <a:spcAft>
                <a:spcPts val="0"/>
              </a:spcAft>
              <a:buNone/>
            </a:pPr>
            <a:endParaRPr lang="en-US" sz="1400" dirty="0">
              <a:solidFill>
                <a:srgbClr val="1D1C1D"/>
              </a:solidFill>
              <a:effectLst/>
              <a:latin typeface="Arial" panose="020B0604020202020204" pitchFamily="34" charset="0"/>
            </a:endParaRPr>
          </a:p>
          <a:p>
            <a:pPr marL="0" lvl="0" indent="0" algn="l" rtl="0">
              <a:spcBef>
                <a:spcPts val="0"/>
              </a:spcBef>
              <a:spcAft>
                <a:spcPts val="0"/>
              </a:spcAft>
              <a:buNone/>
            </a:pPr>
            <a:r>
              <a:rPr lang="en-US" sz="1400" dirty="0">
                <a:solidFill>
                  <a:srgbClr val="1D1C1D"/>
                </a:solidFill>
                <a:effectLst/>
                <a:latin typeface="Arial" panose="020B0604020202020204" pitchFamily="34" charset="0"/>
              </a:rPr>
              <a:t>These are the ports that software folk tend to think about.</a:t>
            </a:r>
          </a:p>
          <a:p>
            <a:pPr marL="0" lvl="0" indent="0" algn="l" rtl="0">
              <a:spcBef>
                <a:spcPts val="0"/>
              </a:spcBef>
              <a:spcAft>
                <a:spcPts val="0"/>
              </a:spcAft>
              <a:buNone/>
            </a:pPr>
            <a:endParaRPr lang="en-US" sz="1400" dirty="0">
              <a:solidFill>
                <a:srgbClr val="1D1C1D"/>
              </a:solidFill>
              <a:effectLst/>
              <a:latin typeface="Arial" panose="020B0604020202020204" pitchFamily="34" charset="0"/>
            </a:endParaRPr>
          </a:p>
          <a:p>
            <a:pPr marL="0" lvl="0" indent="0" algn="l" rtl="0">
              <a:spcBef>
                <a:spcPts val="0"/>
              </a:spcBef>
              <a:spcAft>
                <a:spcPts val="0"/>
              </a:spcAft>
              <a:buNone/>
            </a:pPr>
            <a:r>
              <a:rPr lang="en-US" sz="1400" dirty="0">
                <a:solidFill>
                  <a:srgbClr val="1D1C1D"/>
                </a:solidFill>
                <a:effectLst/>
                <a:latin typeface="Arial" panose="020B0604020202020204" pitchFamily="34" charset="0"/>
              </a:rPr>
              <a:t>These are technically abstractions, as they only exist as numbers in the data being transported.</a:t>
            </a:r>
          </a:p>
          <a:p>
            <a:pPr marL="0" lvl="0" indent="0" algn="l" rtl="0">
              <a:spcBef>
                <a:spcPts val="0"/>
              </a:spcBef>
              <a:spcAft>
                <a:spcPts val="0"/>
              </a:spcAft>
              <a:buNone/>
            </a:pPr>
            <a:endParaRPr lang="en-US" sz="1400" dirty="0">
              <a:solidFill>
                <a:srgbClr val="1D1C1D"/>
              </a:solidFill>
              <a:effectLst/>
              <a:latin typeface="Arial" panose="020B0604020202020204" pitchFamily="34" charset="0"/>
            </a:endParaRPr>
          </a:p>
          <a:p>
            <a:pPr marL="0" lvl="0" indent="0" algn="l" rtl="0">
              <a:spcBef>
                <a:spcPts val="0"/>
              </a:spcBef>
              <a:spcAft>
                <a:spcPts val="0"/>
              </a:spcAft>
              <a:buNone/>
            </a:pPr>
            <a:r>
              <a:rPr lang="en-US" sz="1400" dirty="0">
                <a:solidFill>
                  <a:srgbClr val="1D1C1D"/>
                </a:solidFill>
                <a:effectLst/>
                <a:latin typeface="Arial" panose="020B0604020202020204" pitchFamily="34" charset="0"/>
              </a:rPr>
              <a:t>But they’re also the domain in which many cybersecurity attacks focus.</a:t>
            </a:r>
          </a:p>
          <a:p>
            <a:pPr marL="0" lvl="0" indent="0" algn="l" rtl="0">
              <a:spcBef>
                <a:spcPts val="0"/>
              </a:spcBef>
              <a:spcAft>
                <a:spcPts val="0"/>
              </a:spcAft>
              <a:buNone/>
            </a:pPr>
            <a:endParaRPr lang="en-US" sz="1400" dirty="0">
              <a:solidFill>
                <a:srgbClr val="1D1C1D"/>
              </a:solidFill>
              <a:effectLst/>
              <a:latin typeface="Arial" panose="020B0604020202020204" pitchFamily="34" charset="0"/>
            </a:endParaRPr>
          </a:p>
          <a:p>
            <a:pPr marL="0" lvl="0" indent="0" algn="l" rtl="0">
              <a:spcBef>
                <a:spcPts val="0"/>
              </a:spcBef>
              <a:spcAft>
                <a:spcPts val="0"/>
              </a:spcAft>
              <a:buNone/>
            </a:pPr>
            <a:r>
              <a:rPr lang="en-US" sz="1400" dirty="0">
                <a:solidFill>
                  <a:srgbClr val="1D1C1D"/>
                </a:solidFill>
                <a:effectLst/>
                <a:latin typeface="Arial" panose="020B0604020202020204" pitchFamily="34" charset="0"/>
              </a:rPr>
              <a:t>Logical ports are encoded as an unsigned 16-bit value which means we have from port number zero to port 65535. Logical ports which are used in shared environments are registered and this registry is managed by the IANA.</a:t>
            </a:r>
          </a:p>
          <a:p>
            <a:pPr marL="0" lvl="0" indent="0" algn="l" rtl="0">
              <a:spcBef>
                <a:spcPts val="0"/>
              </a:spcBef>
              <a:spcAft>
                <a:spcPts val="0"/>
              </a:spcAft>
              <a:buNone/>
            </a:pPr>
            <a:endParaRPr lang="en-US" sz="1400" dirty="0">
              <a:solidFill>
                <a:srgbClr val="1D1C1D"/>
              </a:solidFill>
              <a:effectLst/>
              <a:latin typeface="Arial" panose="020B0604020202020204" pitchFamily="34" charset="0"/>
            </a:endParaRPr>
          </a:p>
          <a:p>
            <a:pPr marL="0" lvl="0" indent="0" algn="l" rtl="0">
              <a:spcBef>
                <a:spcPts val="0"/>
              </a:spcBef>
              <a:spcAft>
                <a:spcPts val="0"/>
              </a:spcAft>
              <a:buNone/>
            </a:pPr>
            <a:r>
              <a:rPr lang="en-US" sz="1400" dirty="0">
                <a:solidFill>
                  <a:srgbClr val="1D1C1D"/>
                </a:solidFill>
                <a:effectLst/>
                <a:latin typeface="Arial" panose="020B0604020202020204" pitchFamily="34" charset="0"/>
              </a:rPr>
              <a:t>&lt;pause&gt;</a:t>
            </a:r>
          </a:p>
          <a:p>
            <a:pPr marL="0" lvl="0" indent="0" algn="l" rtl="0">
              <a:spcBef>
                <a:spcPts val="0"/>
              </a:spcBef>
              <a:spcAft>
                <a:spcPts val="0"/>
              </a:spcAft>
              <a:buNone/>
            </a:pPr>
            <a:endParaRPr lang="en-US" sz="1400" dirty="0">
              <a:solidFill>
                <a:srgbClr val="1D1C1D"/>
              </a:solidFill>
              <a:effectLst/>
              <a:latin typeface="Arial" panose="020B0604020202020204" pitchFamily="34" charset="0"/>
            </a:endParaRPr>
          </a:p>
          <a:p>
            <a:pPr marL="0" lvl="0" indent="0" algn="l" rtl="0">
              <a:spcBef>
                <a:spcPts val="0"/>
              </a:spcBef>
              <a:spcAft>
                <a:spcPts val="0"/>
              </a:spcAft>
              <a:buNone/>
            </a:pPr>
            <a:r>
              <a:rPr lang="en-US" sz="1400" dirty="0">
                <a:solidFill>
                  <a:srgbClr val="1D1C1D"/>
                </a:solidFill>
                <a:effectLst/>
                <a:latin typeface="Arial" panose="020B0604020202020204" pitchFamily="34" charset="0"/>
              </a:rPr>
              <a:t>Here's a portion of the current well-known port list.</a:t>
            </a:r>
          </a:p>
          <a:p>
            <a:pPr marL="0" lvl="0" indent="0" algn="l" rtl="0">
              <a:spcBef>
                <a:spcPts val="0"/>
              </a:spcBef>
              <a:spcAft>
                <a:spcPts val="0"/>
              </a:spcAft>
              <a:buNone/>
            </a:pPr>
            <a:endParaRPr lang="en-US" sz="1400" dirty="0">
              <a:solidFill>
                <a:srgbClr val="1D1C1D"/>
              </a:solidFill>
              <a:effectLst/>
              <a:latin typeface="Arial" panose="020B0604020202020204" pitchFamily="34" charset="0"/>
            </a:endParaRPr>
          </a:p>
          <a:p>
            <a:pPr marL="0" lvl="0" indent="0" algn="l" rtl="0">
              <a:spcBef>
                <a:spcPts val="0"/>
              </a:spcBef>
              <a:spcAft>
                <a:spcPts val="0"/>
              </a:spcAft>
              <a:buNone/>
            </a:pPr>
            <a:r>
              <a:rPr lang="en-US" sz="1400" dirty="0">
                <a:solidFill>
                  <a:srgbClr val="1D1C1D"/>
                </a:solidFill>
                <a:effectLst/>
                <a:latin typeface="Arial" panose="020B0604020202020204" pitchFamily="34" charset="0"/>
              </a:rPr>
              <a:t>Starting with, of course, port zero which is reserved. No one can use it.</a:t>
            </a:r>
          </a:p>
          <a:p>
            <a:pPr marL="0" lvl="0" indent="0" algn="l" rtl="0">
              <a:spcBef>
                <a:spcPts val="0"/>
              </a:spcBef>
              <a:spcAft>
                <a:spcPts val="0"/>
              </a:spcAft>
              <a:buNone/>
            </a:pPr>
            <a:endParaRPr lang="en-US" sz="1400" dirty="0">
              <a:solidFill>
                <a:srgbClr val="1D1C1D"/>
              </a:solidFill>
              <a:effectLst/>
              <a:latin typeface="Arial" panose="020B0604020202020204" pitchFamily="34" charset="0"/>
            </a:endParaRPr>
          </a:p>
          <a:p>
            <a:pPr marL="0" lvl="0" indent="0" algn="l" rtl="0">
              <a:spcBef>
                <a:spcPts val="0"/>
              </a:spcBef>
              <a:spcAft>
                <a:spcPts val="0"/>
              </a:spcAft>
              <a:buNone/>
            </a:pPr>
            <a:r>
              <a:rPr lang="en-US" sz="1400" dirty="0">
                <a:solidFill>
                  <a:srgbClr val="1D1C1D"/>
                </a:solidFill>
                <a:effectLst/>
                <a:latin typeface="Arial" panose="020B0604020202020204" pitchFamily="34" charset="0"/>
              </a:rPr>
              <a:t>And you'll note that we cover two transport protocols here,</a:t>
            </a:r>
          </a:p>
          <a:p>
            <a:pPr marL="0" lvl="0" indent="0" algn="l" rtl="0">
              <a:spcBef>
                <a:spcPts val="0"/>
              </a:spcBef>
              <a:spcAft>
                <a:spcPts val="0"/>
              </a:spcAft>
              <a:buNone/>
            </a:pPr>
            <a:endParaRPr lang="en-US" sz="1400" dirty="0">
              <a:solidFill>
                <a:srgbClr val="1D1C1D"/>
              </a:solidFill>
              <a:effectLst/>
              <a:latin typeface="Arial" panose="020B0604020202020204" pitchFamily="34" charset="0"/>
            </a:endParaRPr>
          </a:p>
          <a:p>
            <a:pPr marL="0" lvl="0" indent="0" algn="l" rtl="0">
              <a:spcBef>
                <a:spcPts val="0"/>
              </a:spcBef>
              <a:spcAft>
                <a:spcPts val="0"/>
              </a:spcAft>
              <a:buNone/>
            </a:pPr>
            <a:r>
              <a:rPr lang="en-US" sz="1400" dirty="0">
                <a:solidFill>
                  <a:srgbClr val="1D1C1D"/>
                </a:solidFill>
                <a:effectLst/>
                <a:latin typeface="Arial" panose="020B0604020202020204" pitchFamily="34" charset="0"/>
              </a:rPr>
              <a:t>&lt;pause&gt;</a:t>
            </a:r>
          </a:p>
          <a:p>
            <a:pPr marL="0" lvl="0" indent="0" algn="l" rtl="0">
              <a:spcBef>
                <a:spcPts val="0"/>
              </a:spcBef>
              <a:spcAft>
                <a:spcPts val="0"/>
              </a:spcAft>
              <a:buNone/>
            </a:pPr>
            <a:endParaRPr lang="en-US" sz="1400" dirty="0">
              <a:solidFill>
                <a:srgbClr val="1D1C1D"/>
              </a:solidFill>
              <a:effectLst/>
              <a:latin typeface="Arial" panose="020B0604020202020204" pitchFamily="34" charset="0"/>
            </a:endParaRPr>
          </a:p>
          <a:p>
            <a:pPr marL="0" lvl="0" indent="0" algn="l" rtl="0">
              <a:spcBef>
                <a:spcPts val="0"/>
              </a:spcBef>
              <a:spcAft>
                <a:spcPts val="0"/>
              </a:spcAft>
              <a:buNone/>
            </a:pPr>
            <a:r>
              <a:rPr lang="en-US" sz="1400" dirty="0">
                <a:solidFill>
                  <a:srgbClr val="1D1C1D"/>
                </a:solidFill>
                <a:effectLst/>
                <a:latin typeface="Arial" panose="020B0604020202020204" pitchFamily="34" charset="0"/>
              </a:rPr>
              <a:t>TCP and UDP.</a:t>
            </a:r>
          </a:p>
          <a:p>
            <a:pPr marL="0" lvl="0" indent="0" algn="l" rtl="0">
              <a:spcBef>
                <a:spcPts val="0"/>
              </a:spcBef>
              <a:spcAft>
                <a:spcPts val="0"/>
              </a:spcAft>
              <a:buNone/>
            </a:pPr>
            <a:endParaRPr lang="en-US" sz="1400" dirty="0">
              <a:solidFill>
                <a:srgbClr val="1D1C1D"/>
              </a:solidFill>
              <a:effectLst/>
              <a:latin typeface="Arial" panose="020B0604020202020204" pitchFamily="34" charset="0"/>
            </a:endParaRPr>
          </a:p>
          <a:p>
            <a:pPr marL="0" lvl="0" indent="0" algn="l" rtl="0">
              <a:spcBef>
                <a:spcPts val="0"/>
              </a:spcBef>
              <a:spcAft>
                <a:spcPts val="0"/>
              </a:spcAft>
              <a:buNone/>
            </a:pPr>
            <a:r>
              <a:rPr lang="en-US" sz="1400" dirty="0">
                <a:solidFill>
                  <a:srgbClr val="1D1C1D"/>
                </a:solidFill>
                <a:effectLst/>
                <a:latin typeface="Arial" panose="020B0604020202020204" pitchFamily="34" charset="0"/>
              </a:rPr>
              <a:t>This is important and these are the two most common transport protocols used. And for that, we have this list.</a:t>
            </a:r>
          </a:p>
          <a:p>
            <a:pPr marL="0" lvl="0" indent="0" algn="l" rtl="0">
              <a:spcBef>
                <a:spcPts val="0"/>
              </a:spcBef>
              <a:spcAft>
                <a:spcPts val="0"/>
              </a:spcAft>
              <a:buNone/>
            </a:pPr>
            <a:endParaRPr lang="en-US" sz="1400" dirty="0">
              <a:solidFill>
                <a:srgbClr val="1D1C1D"/>
              </a:solidFill>
              <a:effectLst/>
              <a:latin typeface="Arial" panose="020B0604020202020204" pitchFamily="34" charset="0"/>
            </a:endParaRPr>
          </a:p>
          <a:p>
            <a:pPr marL="0" lvl="0" indent="0" algn="l" rtl="0">
              <a:spcBef>
                <a:spcPts val="0"/>
              </a:spcBef>
              <a:spcAft>
                <a:spcPts val="0"/>
              </a:spcAft>
              <a:buNone/>
            </a:pPr>
            <a:r>
              <a:rPr lang="en-US" sz="1400" dirty="0">
                <a:solidFill>
                  <a:srgbClr val="1D1C1D"/>
                </a:solidFill>
                <a:effectLst/>
                <a:latin typeface="Arial" panose="020B0604020202020204" pitchFamily="34" charset="0"/>
              </a:rPr>
              <a:t>&lt;pause&gt;</a:t>
            </a:r>
          </a:p>
          <a:p>
            <a:pPr marL="0" lvl="0" indent="0" algn="l" rtl="0">
              <a:spcBef>
                <a:spcPts val="0"/>
              </a:spcBef>
              <a:spcAft>
                <a:spcPts val="0"/>
              </a:spcAft>
              <a:buNone/>
            </a:pPr>
            <a:endParaRPr lang="en-US" sz="1400" dirty="0">
              <a:solidFill>
                <a:srgbClr val="1D1C1D"/>
              </a:solidFill>
              <a:effectLst/>
              <a:latin typeface="Arial" panose="020B0604020202020204" pitchFamily="34" charset="0"/>
            </a:endParaRPr>
          </a:p>
          <a:p>
            <a:pPr marL="0" lvl="0" indent="0" algn="l" rtl="0">
              <a:spcBef>
                <a:spcPts val="0"/>
              </a:spcBef>
              <a:spcAft>
                <a:spcPts val="0"/>
              </a:spcAft>
              <a:buNone/>
            </a:pPr>
            <a:r>
              <a:rPr lang="en-US" sz="1400" dirty="0">
                <a:solidFill>
                  <a:srgbClr val="1D1C1D"/>
                </a:solidFill>
                <a:effectLst/>
                <a:latin typeface="Arial" panose="020B0604020202020204" pitchFamily="34" charset="0"/>
              </a:rPr>
              <a:t>There's a link to the full list in the references.</a:t>
            </a:r>
          </a:p>
          <a:p>
            <a:pPr marL="0" lvl="0" indent="0" algn="l" rtl="0">
              <a:spcBef>
                <a:spcPts val="0"/>
              </a:spcBef>
              <a:spcAft>
                <a:spcPts val="0"/>
              </a:spcAft>
              <a:buNone/>
            </a:pPr>
            <a:endParaRPr lang="en-US" sz="1400" dirty="0">
              <a:solidFill>
                <a:srgbClr val="1D1C1D"/>
              </a:solidFill>
              <a:effectLst/>
              <a:latin typeface="Arial" panose="020B0604020202020204" pitchFamily="34" charset="0"/>
            </a:endParaRPr>
          </a:p>
          <a:p>
            <a:pPr marL="0" lvl="0" indent="0" algn="l" rtl="0">
              <a:spcBef>
                <a:spcPts val="0"/>
              </a:spcBef>
              <a:spcAft>
                <a:spcPts val="0"/>
              </a:spcAft>
              <a:buNone/>
            </a:pPr>
            <a:r>
              <a:rPr lang="en-US" sz="1400" dirty="0">
                <a:solidFill>
                  <a:srgbClr val="1D1C1D"/>
                </a:solidFill>
                <a:effectLst/>
                <a:latin typeface="Arial" panose="020B0604020202020204" pitchFamily="34" charset="0"/>
              </a:rPr>
              <a:t>&lt;pause&gt;</a:t>
            </a:r>
          </a:p>
          <a:p>
            <a:pPr marL="0" lvl="0" indent="0" algn="l" rtl="0">
              <a:spcBef>
                <a:spcPts val="0"/>
              </a:spcBef>
              <a:spcAft>
                <a:spcPts val="0"/>
              </a:spcAft>
              <a:buNone/>
            </a:pPr>
            <a:endParaRPr lang="en-US" sz="1400" dirty="0">
              <a:solidFill>
                <a:srgbClr val="1D1C1D"/>
              </a:solidFill>
              <a:effectLst/>
              <a:latin typeface="Arial" panose="020B0604020202020204" pitchFamily="34" charset="0"/>
            </a:endParaRPr>
          </a:p>
          <a:p>
            <a:pPr marL="0" lvl="0" indent="0" algn="l" rtl="0">
              <a:spcBef>
                <a:spcPts val="0"/>
              </a:spcBef>
              <a:spcAft>
                <a:spcPts val="0"/>
              </a:spcAft>
              <a:buNone/>
            </a:pPr>
            <a:r>
              <a:rPr lang="en-US" sz="1400" dirty="0">
                <a:solidFill>
                  <a:srgbClr val="1D1C1D"/>
                </a:solidFill>
                <a:effectLst/>
                <a:latin typeface="Arial" panose="020B0604020202020204" pitchFamily="34" charset="0"/>
              </a:rPr>
              <a:t>Let’s focus in on port 666, which is registered for use by Doom.</a:t>
            </a:r>
          </a:p>
          <a:p>
            <a:pPr marL="0" lvl="0" indent="0" algn="l" rtl="0">
              <a:spcBef>
                <a:spcPts val="0"/>
              </a:spcBef>
              <a:spcAft>
                <a:spcPts val="0"/>
              </a:spcAft>
              <a:buNone/>
            </a:pPr>
            <a:endParaRPr lang="en-US" sz="1400" dirty="0">
              <a:solidFill>
                <a:srgbClr val="1D1C1D"/>
              </a:solidFill>
              <a:effectLst/>
              <a:latin typeface="Arial" panose="020B0604020202020204" pitchFamily="34" charset="0"/>
            </a:endParaRPr>
          </a:p>
          <a:p>
            <a:pPr marL="0" lvl="0" indent="0" algn="l" rtl="0">
              <a:spcBef>
                <a:spcPts val="0"/>
              </a:spcBef>
              <a:spcAft>
                <a:spcPts val="0"/>
              </a:spcAft>
              <a:buNone/>
            </a:pPr>
            <a:r>
              <a:rPr lang="en-US" sz="1400" dirty="0">
                <a:solidFill>
                  <a:srgbClr val="1D1C1D"/>
                </a:solidFill>
                <a:effectLst/>
                <a:latin typeface="Arial" panose="020B0604020202020204" pitchFamily="34" charset="0"/>
              </a:rPr>
              <a:t>Yes, that Doom, the game.</a:t>
            </a:r>
          </a:p>
          <a:p>
            <a:pPr marL="0" lvl="0" indent="0" algn="l" rtl="0">
              <a:spcBef>
                <a:spcPts val="0"/>
              </a:spcBef>
              <a:spcAft>
                <a:spcPts val="0"/>
              </a:spcAft>
              <a:buNone/>
            </a:pPr>
            <a:endParaRPr lang="en-US" sz="1400" dirty="0">
              <a:solidFill>
                <a:srgbClr val="1D1C1D"/>
              </a:solidFill>
              <a:effectLst/>
              <a:latin typeface="Arial" panose="020B0604020202020204" pitchFamily="34" charset="0"/>
            </a:endParaRPr>
          </a:p>
          <a:p>
            <a:pPr marL="0" lvl="0" indent="0" algn="l" rtl="0">
              <a:spcBef>
                <a:spcPts val="0"/>
              </a:spcBef>
              <a:spcAft>
                <a:spcPts val="0"/>
              </a:spcAft>
              <a:buNone/>
            </a:pPr>
            <a:r>
              <a:rPr lang="en-US" sz="1400" dirty="0">
                <a:solidFill>
                  <a:srgbClr val="1D1C1D"/>
                </a:solidFill>
                <a:effectLst/>
                <a:latin typeface="Arial" panose="020B0604020202020204" pitchFamily="34" charset="0"/>
              </a:rPr>
              <a:t>You'll notice that they're using both TCP and UDP.</a:t>
            </a:r>
          </a:p>
          <a:p>
            <a:pPr marL="0" lvl="0" indent="0" algn="l" rtl="0">
              <a:spcBef>
                <a:spcPts val="0"/>
              </a:spcBef>
              <a:spcAft>
                <a:spcPts val="0"/>
              </a:spcAft>
              <a:buNone/>
            </a:pPr>
            <a:endParaRPr lang="en-US" sz="1400" dirty="0">
              <a:solidFill>
                <a:srgbClr val="1D1C1D"/>
              </a:solidFill>
              <a:effectLst/>
              <a:latin typeface="Arial" panose="020B0604020202020204" pitchFamily="34" charset="0"/>
            </a:endParaRPr>
          </a:p>
          <a:p>
            <a:pPr marL="0" lvl="0" indent="0" algn="l" rtl="0">
              <a:spcBef>
                <a:spcPts val="0"/>
              </a:spcBef>
              <a:spcAft>
                <a:spcPts val="0"/>
              </a:spcAft>
              <a:buNone/>
            </a:pPr>
            <a:r>
              <a:rPr lang="en-US" sz="1400" dirty="0">
                <a:solidFill>
                  <a:srgbClr val="1D1C1D"/>
                </a:solidFill>
                <a:effectLst/>
                <a:latin typeface="Arial" panose="020B0604020202020204" pitchFamily="34" charset="0"/>
              </a:rPr>
              <a:t>So, if we were to look at the traffic and see that we're getting packets from on port 666 using either of those two protocols that we would presume that those must be from Doom because that's what's registered.</a:t>
            </a:r>
          </a:p>
          <a:p>
            <a:pPr marL="0" lvl="0" indent="0" algn="l" rtl="0">
              <a:spcBef>
                <a:spcPts val="0"/>
              </a:spcBef>
              <a:spcAft>
                <a:spcPts val="0"/>
              </a:spcAft>
              <a:buNone/>
            </a:pPr>
            <a:endParaRPr lang="en-US" sz="1400" dirty="0">
              <a:solidFill>
                <a:srgbClr val="1D1C1D"/>
              </a:solidFill>
              <a:effectLst/>
              <a:latin typeface="Arial" panose="020B0604020202020204" pitchFamily="34" charset="0"/>
            </a:endParaRPr>
          </a:p>
          <a:p>
            <a:pPr marL="0" lvl="0" indent="0" algn="l" rtl="0">
              <a:spcBef>
                <a:spcPts val="0"/>
              </a:spcBef>
              <a:spcAft>
                <a:spcPts val="0"/>
              </a:spcAft>
              <a:buNone/>
            </a:pPr>
            <a:r>
              <a:rPr lang="en-US" sz="1400" dirty="0">
                <a:solidFill>
                  <a:srgbClr val="1D1C1D"/>
                </a:solidFill>
                <a:effectLst/>
                <a:latin typeface="Arial" panose="020B0604020202020204" pitchFamily="34" charset="0"/>
              </a:rPr>
              <a:t>And if that's what we intend to have happen, then that's all well and fine.</a:t>
            </a:r>
          </a:p>
          <a:p>
            <a:pPr marL="0" lvl="0" indent="0" algn="l" rtl="0">
              <a:spcBef>
                <a:spcPts val="0"/>
              </a:spcBef>
              <a:spcAft>
                <a:spcPts val="0"/>
              </a:spcAft>
              <a:buNone/>
            </a:pPr>
            <a:endParaRPr lang="en-US" sz="1400" dirty="0">
              <a:solidFill>
                <a:srgbClr val="1D1C1D"/>
              </a:solidFill>
              <a:effectLst/>
              <a:latin typeface="Arial" panose="020B0604020202020204" pitchFamily="34" charset="0"/>
            </a:endParaRPr>
          </a:p>
          <a:p>
            <a:pPr marL="0" lvl="0" indent="0" algn="l" rtl="0">
              <a:spcBef>
                <a:spcPts val="0"/>
              </a:spcBef>
              <a:spcAft>
                <a:spcPts val="0"/>
              </a:spcAft>
              <a:buNone/>
            </a:pPr>
            <a:r>
              <a:rPr lang="en-US" sz="1400" dirty="0">
                <a:solidFill>
                  <a:srgbClr val="1D1C1D"/>
                </a:solidFill>
                <a:effectLst/>
                <a:latin typeface="Arial" panose="020B0604020202020204" pitchFamily="34" charset="0"/>
              </a:rPr>
              <a:t>&lt;pause&gt;</a:t>
            </a:r>
          </a:p>
          <a:p>
            <a:pPr marL="0" lvl="0" indent="0" algn="l" rtl="0">
              <a:spcBef>
                <a:spcPts val="0"/>
              </a:spcBef>
              <a:spcAft>
                <a:spcPts val="0"/>
              </a:spcAft>
              <a:buNone/>
            </a:pPr>
            <a:endParaRPr lang="en-US" sz="1400" dirty="0">
              <a:solidFill>
                <a:srgbClr val="1D1C1D"/>
              </a:solidFill>
              <a:effectLst/>
              <a:latin typeface="Arial" panose="020B0604020202020204" pitchFamily="34" charset="0"/>
            </a:endParaRPr>
          </a:p>
          <a:p>
            <a:pPr marL="0" lvl="0" indent="0" algn="l" rtl="0">
              <a:spcBef>
                <a:spcPts val="0"/>
              </a:spcBef>
              <a:spcAft>
                <a:spcPts val="0"/>
              </a:spcAft>
              <a:buNone/>
            </a:pPr>
            <a:r>
              <a:rPr lang="en-US" sz="1400" dirty="0">
                <a:solidFill>
                  <a:srgbClr val="1D1C1D"/>
                </a:solidFill>
                <a:effectLst/>
                <a:latin typeface="Arial" panose="020B0604020202020204" pitchFamily="34" charset="0"/>
              </a:rPr>
              <a:t>However, you'll notice that there is a recorded unregistered pair being used by MDQS.</a:t>
            </a:r>
          </a:p>
          <a:p>
            <a:pPr marL="0" lvl="0" indent="0" algn="l" rtl="0">
              <a:spcBef>
                <a:spcPts val="0"/>
              </a:spcBef>
              <a:spcAft>
                <a:spcPts val="0"/>
              </a:spcAft>
              <a:buNone/>
            </a:pPr>
            <a:endParaRPr lang="en-US" sz="1400" dirty="0">
              <a:solidFill>
                <a:srgbClr val="1D1C1D"/>
              </a:solidFill>
              <a:effectLst/>
              <a:latin typeface="Arial" panose="020B0604020202020204" pitchFamily="34" charset="0"/>
            </a:endParaRPr>
          </a:p>
          <a:p>
            <a:pPr marL="0" lvl="0" indent="0" algn="l" rtl="0">
              <a:spcBef>
                <a:spcPts val="0"/>
              </a:spcBef>
              <a:spcAft>
                <a:spcPts val="0"/>
              </a:spcAft>
              <a:buNone/>
            </a:pPr>
            <a:r>
              <a:rPr lang="en-US" sz="1400" dirty="0">
                <a:solidFill>
                  <a:srgbClr val="1D1C1D"/>
                </a:solidFill>
                <a:effectLst/>
                <a:latin typeface="Arial" panose="020B0604020202020204" pitchFamily="34" charset="0"/>
              </a:rPr>
              <a:t>So, we have the issue here that there is both known and expected traffic, and also traffic which should not be there.</a:t>
            </a:r>
          </a:p>
          <a:p>
            <a:pPr marL="0" lvl="0" indent="0" algn="l" rtl="0">
              <a:spcBef>
                <a:spcPts val="0"/>
              </a:spcBef>
              <a:spcAft>
                <a:spcPts val="0"/>
              </a:spcAft>
              <a:buNone/>
            </a:pPr>
            <a:endParaRPr lang="en-US" sz="1400" dirty="0">
              <a:solidFill>
                <a:srgbClr val="1D1C1D"/>
              </a:solidFill>
              <a:effectLst/>
              <a:latin typeface="Arial" panose="020B0604020202020204" pitchFamily="34" charset="0"/>
            </a:endParaRPr>
          </a:p>
          <a:p>
            <a:pPr marL="0" lvl="0" indent="0" algn="l" rtl="0">
              <a:spcBef>
                <a:spcPts val="0"/>
              </a:spcBef>
              <a:spcAft>
                <a:spcPts val="0"/>
              </a:spcAft>
              <a:buNone/>
            </a:pPr>
            <a:r>
              <a:rPr lang="en-US" sz="1400" dirty="0">
                <a:solidFill>
                  <a:srgbClr val="1D1C1D"/>
                </a:solidFill>
                <a:effectLst/>
                <a:latin typeface="Arial" panose="020B0604020202020204" pitchFamily="34" charset="0"/>
              </a:rPr>
              <a:t>This is a problem.</a:t>
            </a:r>
          </a:p>
          <a:p>
            <a:pPr marL="0" lvl="0" indent="0" algn="l" rtl="0">
              <a:spcBef>
                <a:spcPts val="0"/>
              </a:spcBef>
              <a:spcAft>
                <a:spcPts val="0"/>
              </a:spcAft>
              <a:buNone/>
            </a:pPr>
            <a:endParaRPr lang="en-US" sz="1400" dirty="0">
              <a:solidFill>
                <a:srgbClr val="1D1C1D"/>
              </a:solidFill>
              <a:effectLst/>
              <a:latin typeface="Arial" panose="020B0604020202020204" pitchFamily="34" charset="0"/>
            </a:endParaRPr>
          </a:p>
          <a:p>
            <a:pPr marL="0" lvl="0" indent="0" algn="l" rtl="0">
              <a:spcBef>
                <a:spcPts val="0"/>
              </a:spcBef>
              <a:spcAft>
                <a:spcPts val="0"/>
              </a:spcAft>
              <a:buNone/>
            </a:pPr>
            <a:r>
              <a:rPr lang="en-US" sz="1400" dirty="0">
                <a:solidFill>
                  <a:srgbClr val="1D1C1D"/>
                </a:solidFill>
                <a:effectLst/>
                <a:latin typeface="Arial" panose="020B0604020202020204" pitchFamily="34" charset="0"/>
              </a:rPr>
              <a:t>Additionally, if we see that we have other types of traffic, then we need to ask if we expected it to be there.</a:t>
            </a:r>
          </a:p>
          <a:p>
            <a:pPr marL="0" lvl="0" indent="0" algn="l" rtl="0">
              <a:spcBef>
                <a:spcPts val="0"/>
              </a:spcBef>
              <a:spcAft>
                <a:spcPts val="0"/>
              </a:spcAft>
              <a:buNone/>
            </a:pPr>
            <a:endParaRPr lang="en-US" sz="1400" dirty="0">
              <a:solidFill>
                <a:srgbClr val="1D1C1D"/>
              </a:solidFill>
              <a:effectLst/>
              <a:latin typeface="Arial" panose="020B0604020202020204" pitchFamily="34" charset="0"/>
            </a:endParaRPr>
          </a:p>
          <a:p>
            <a:pPr marL="0" lvl="0" indent="0" algn="l" rtl="0">
              <a:spcBef>
                <a:spcPts val="0"/>
              </a:spcBef>
              <a:spcAft>
                <a:spcPts val="0"/>
              </a:spcAft>
              <a:buNone/>
            </a:pPr>
            <a:r>
              <a:rPr lang="en-US" sz="1400" dirty="0">
                <a:solidFill>
                  <a:srgbClr val="1D1C1D"/>
                </a:solidFill>
                <a:effectLst/>
                <a:latin typeface="Arial" panose="020B0604020202020204" pitchFamily="34" charset="0"/>
              </a:rPr>
              <a:t>&lt;pause&gt;</a:t>
            </a:r>
          </a:p>
          <a:p>
            <a:pPr marL="0" lvl="0" indent="0" algn="l" rtl="0">
              <a:spcBef>
                <a:spcPts val="0"/>
              </a:spcBef>
              <a:spcAft>
                <a:spcPts val="0"/>
              </a:spcAft>
              <a:buNone/>
            </a:pPr>
            <a:endParaRPr lang="en-US" sz="1400" dirty="0">
              <a:solidFill>
                <a:srgbClr val="1D1C1D"/>
              </a:solidFill>
              <a:effectLst/>
              <a:latin typeface="Arial" panose="020B0604020202020204" pitchFamily="34" charset="0"/>
            </a:endParaRPr>
          </a:p>
          <a:p>
            <a:pPr marL="0" lvl="0" indent="0" algn="l" rtl="0">
              <a:spcBef>
                <a:spcPts val="0"/>
              </a:spcBef>
              <a:spcAft>
                <a:spcPts val="0"/>
              </a:spcAft>
              <a:buNone/>
            </a:pPr>
            <a:r>
              <a:rPr lang="en-US" sz="1400" dirty="0">
                <a:solidFill>
                  <a:srgbClr val="1D1C1D"/>
                </a:solidFill>
                <a:effectLst/>
                <a:latin typeface="Arial" panose="020B0604020202020204" pitchFamily="34" charset="0"/>
              </a:rPr>
              <a:t>It's very important to not complicate matters by randomly utilizing ports that are not registered. To quote the IANA,</a:t>
            </a:r>
          </a:p>
          <a:p>
            <a:pPr marL="0" lvl="0" indent="0" algn="l" rtl="0">
              <a:spcBef>
                <a:spcPts val="0"/>
              </a:spcBef>
              <a:spcAft>
                <a:spcPts val="0"/>
              </a:spcAft>
              <a:buNone/>
            </a:pPr>
            <a:endParaRPr lang="en-US" sz="1400" dirty="0">
              <a:solidFill>
                <a:srgbClr val="1D1C1D"/>
              </a:solidFill>
              <a:effectLst/>
              <a:latin typeface="Arial" panose="020B0604020202020204" pitchFamily="34" charset="0"/>
            </a:endParaRPr>
          </a:p>
          <a:p>
            <a:pPr marL="0" lvl="0" indent="0" algn="l" rtl="0">
              <a:spcBef>
                <a:spcPts val="0"/>
              </a:spcBef>
              <a:spcAft>
                <a:spcPts val="0"/>
              </a:spcAft>
              <a:buNone/>
            </a:pPr>
            <a:r>
              <a:rPr lang="en-US" sz="1400" dirty="0">
                <a:solidFill>
                  <a:srgbClr val="1D1C1D"/>
                </a:solidFill>
                <a:effectLst/>
                <a:latin typeface="Arial" panose="020B0604020202020204" pitchFamily="34" charset="0"/>
              </a:rPr>
              <a:t>“Assigned ports both System and User ports SHOULD NOT be used without or prior to IANA registration.”</a:t>
            </a:r>
          </a:p>
          <a:p>
            <a:pPr marL="0" lvl="0" indent="0" algn="l" rtl="0">
              <a:spcBef>
                <a:spcPts val="0"/>
              </a:spcBef>
              <a:spcAft>
                <a:spcPts val="0"/>
              </a:spcAft>
              <a:buNone/>
            </a:pPr>
            <a:endParaRPr lang="en-US" sz="1400" dirty="0">
              <a:solidFill>
                <a:srgbClr val="1D1C1D"/>
              </a:solidFill>
              <a:effectLst/>
              <a:latin typeface="Arial" panose="020B0604020202020204" pitchFamily="34" charset="0"/>
            </a:endParaRPr>
          </a:p>
          <a:p>
            <a:pPr marL="0" lvl="0" indent="0" algn="l" rtl="0">
              <a:spcBef>
                <a:spcPts val="0"/>
              </a:spcBef>
              <a:spcAft>
                <a:spcPts val="0"/>
              </a:spcAft>
              <a:buNone/>
            </a:pPr>
            <a:r>
              <a:rPr lang="en-US" sz="1400" dirty="0">
                <a:solidFill>
                  <a:srgbClr val="1D1C1D"/>
                </a:solidFill>
                <a:effectLst/>
                <a:latin typeface="Arial" panose="020B0604020202020204" pitchFamily="34" charset="0"/>
              </a:rPr>
              <a:t>Additionally, when an organization needs more than one port, that port multiplexing be applied.</a:t>
            </a:r>
          </a:p>
          <a:p>
            <a:pPr marL="0" lvl="0" indent="0" algn="l" rtl="0">
              <a:spcBef>
                <a:spcPts val="0"/>
              </a:spcBef>
              <a:spcAft>
                <a:spcPts val="0"/>
              </a:spcAft>
              <a:buNone/>
            </a:pPr>
            <a:endParaRPr lang="en-US" sz="1400" dirty="0">
              <a:solidFill>
                <a:srgbClr val="1D1C1D"/>
              </a:solidFill>
              <a:effectLst/>
              <a:latin typeface="Arial" panose="020B0604020202020204" pitchFamily="34" charset="0"/>
            </a:endParaRPr>
          </a:p>
          <a:p>
            <a:pPr marL="0" lvl="0" indent="0" algn="l" rtl="0">
              <a:spcBef>
                <a:spcPts val="0"/>
              </a:spcBef>
              <a:spcAft>
                <a:spcPts val="0"/>
              </a:spcAft>
              <a:buNone/>
            </a:pPr>
            <a:r>
              <a:rPr lang="en-US" sz="1400" dirty="0">
                <a:solidFill>
                  <a:srgbClr val="1D1C1D"/>
                </a:solidFill>
                <a:effectLst/>
                <a:latin typeface="Arial" panose="020B0604020202020204" pitchFamily="34" charset="0"/>
              </a:rPr>
              <a:t>The discussion of a diversity of different types of information needing to be carried for a given registered port is outside the scope of this video.</a:t>
            </a:r>
          </a:p>
          <a:p>
            <a:pPr marL="0" lvl="0" indent="0" algn="l" rtl="0">
              <a:spcBef>
                <a:spcPts val="0"/>
              </a:spcBef>
              <a:spcAft>
                <a:spcPts val="0"/>
              </a:spcAft>
              <a:buNone/>
            </a:pPr>
            <a:endParaRPr lang="en-US" sz="1400" dirty="0">
              <a:solidFill>
                <a:srgbClr val="1D1C1D"/>
              </a:solidFill>
              <a:effectLst/>
              <a:latin typeface="Arial" panose="020B0604020202020204" pitchFamily="34" charset="0"/>
            </a:endParaRPr>
          </a:p>
          <a:p>
            <a:pPr marL="0" lvl="0" indent="0" algn="l" rtl="0">
              <a:spcBef>
                <a:spcPts val="0"/>
              </a:spcBef>
              <a:spcAft>
                <a:spcPts val="0"/>
              </a:spcAft>
              <a:buNone/>
            </a:pPr>
            <a:r>
              <a:rPr lang="en-US" sz="1400" dirty="0">
                <a:solidFill>
                  <a:srgbClr val="1D1C1D"/>
                </a:solidFill>
                <a:effectLst/>
                <a:latin typeface="Arial" panose="020B0604020202020204" pitchFamily="34" charset="0"/>
              </a:rPr>
              <a:t>Now let's move on.</a:t>
            </a:r>
          </a:p>
          <a:p>
            <a:pPr marL="0" lvl="0" indent="0" algn="l" rtl="0">
              <a:spcBef>
                <a:spcPts val="0"/>
              </a:spcBef>
              <a:spcAft>
                <a:spcPts val="0"/>
              </a:spcAft>
              <a:buNone/>
            </a:pPr>
            <a:endParaRPr lang="en-US" sz="1400" dirty="0">
              <a:solidFill>
                <a:srgbClr val="1D1C1D"/>
              </a:solidFill>
              <a:effectLst/>
              <a:latin typeface="Arial" panose="020B0604020202020204" pitchFamily="34" charset="0"/>
            </a:endParaRPr>
          </a:p>
        </p:txBody>
      </p:sp>
    </p:spTree>
    <p:extLst>
      <p:ext uri="{BB962C8B-B14F-4D97-AF65-F5344CB8AC3E}">
        <p14:creationId xmlns:p14="http://schemas.microsoft.com/office/powerpoint/2010/main" val="18963341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2" Type="http://schemas.openxmlformats.org/officeDocument/2006/relationships/hyperlink" Target="https://creativecommons.org/licenses/by/4.0/legalcode" TargetMode="External"/><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415507" y="992767"/>
            <a:ext cx="11358000" cy="2736900"/>
          </a:xfrm>
          <a:prstGeom prst="rect">
            <a:avLst/>
          </a:prstGeom>
        </p:spPr>
        <p:txBody>
          <a:bodyPr spcFirstLastPara="1" wrap="square" lIns="121875" tIns="121875" rIns="121875" bIns="121875" anchor="b" anchorCtr="0">
            <a:noAutofit/>
          </a:bodyPr>
          <a:lstStyle>
            <a:lvl1pPr lvl="0" algn="ctr">
              <a:spcBef>
                <a:spcPts val="0"/>
              </a:spcBef>
              <a:spcAft>
                <a:spcPts val="0"/>
              </a:spcAft>
              <a:buSzPts val="6900"/>
              <a:buNone/>
              <a:defRPr sz="6900"/>
            </a:lvl1pPr>
            <a:lvl2pPr lvl="1" algn="ctr">
              <a:spcBef>
                <a:spcPts val="0"/>
              </a:spcBef>
              <a:spcAft>
                <a:spcPts val="0"/>
              </a:spcAft>
              <a:buSzPts val="6900"/>
              <a:buNone/>
              <a:defRPr sz="6900"/>
            </a:lvl2pPr>
            <a:lvl3pPr lvl="2" algn="ctr">
              <a:spcBef>
                <a:spcPts val="0"/>
              </a:spcBef>
              <a:spcAft>
                <a:spcPts val="0"/>
              </a:spcAft>
              <a:buSzPts val="6900"/>
              <a:buNone/>
              <a:defRPr sz="6900"/>
            </a:lvl3pPr>
            <a:lvl4pPr lvl="3" algn="ctr">
              <a:spcBef>
                <a:spcPts val="0"/>
              </a:spcBef>
              <a:spcAft>
                <a:spcPts val="0"/>
              </a:spcAft>
              <a:buSzPts val="6900"/>
              <a:buNone/>
              <a:defRPr sz="6900"/>
            </a:lvl4pPr>
            <a:lvl5pPr lvl="4" algn="ctr">
              <a:spcBef>
                <a:spcPts val="0"/>
              </a:spcBef>
              <a:spcAft>
                <a:spcPts val="0"/>
              </a:spcAft>
              <a:buSzPts val="6900"/>
              <a:buNone/>
              <a:defRPr sz="6900"/>
            </a:lvl5pPr>
            <a:lvl6pPr lvl="5" algn="ctr">
              <a:spcBef>
                <a:spcPts val="0"/>
              </a:spcBef>
              <a:spcAft>
                <a:spcPts val="0"/>
              </a:spcAft>
              <a:buSzPts val="6900"/>
              <a:buNone/>
              <a:defRPr sz="6900"/>
            </a:lvl6pPr>
            <a:lvl7pPr lvl="6" algn="ctr">
              <a:spcBef>
                <a:spcPts val="0"/>
              </a:spcBef>
              <a:spcAft>
                <a:spcPts val="0"/>
              </a:spcAft>
              <a:buSzPts val="6900"/>
              <a:buNone/>
              <a:defRPr sz="6900"/>
            </a:lvl7pPr>
            <a:lvl8pPr lvl="7" algn="ctr">
              <a:spcBef>
                <a:spcPts val="0"/>
              </a:spcBef>
              <a:spcAft>
                <a:spcPts val="0"/>
              </a:spcAft>
              <a:buSzPts val="6900"/>
              <a:buNone/>
              <a:defRPr sz="6900"/>
            </a:lvl8pPr>
            <a:lvl9pPr lvl="8" algn="ctr">
              <a:spcBef>
                <a:spcPts val="0"/>
              </a:spcBef>
              <a:spcAft>
                <a:spcPts val="0"/>
              </a:spcAft>
              <a:buSzPts val="6900"/>
              <a:buNone/>
              <a:defRPr sz="6900"/>
            </a:lvl9pPr>
          </a:lstStyle>
          <a:p>
            <a:endParaRPr/>
          </a:p>
        </p:txBody>
      </p:sp>
      <p:sp>
        <p:nvSpPr>
          <p:cNvPr id="11" name="Google Shape;11;p2"/>
          <p:cNvSpPr txBox="1">
            <a:spLocks noGrp="1"/>
          </p:cNvSpPr>
          <p:nvPr>
            <p:ph type="subTitle" idx="1"/>
          </p:nvPr>
        </p:nvSpPr>
        <p:spPr>
          <a:xfrm>
            <a:off x="415496" y="3778833"/>
            <a:ext cx="11358000" cy="1056900"/>
          </a:xfrm>
          <a:prstGeom prst="rect">
            <a:avLst/>
          </a:prstGeom>
        </p:spPr>
        <p:txBody>
          <a:bodyPr spcFirstLastPara="1" wrap="square" lIns="121875" tIns="121875" rIns="121875" bIns="121875" anchor="t" anchorCtr="0">
            <a:noAutofit/>
          </a:bodyPr>
          <a:lstStyle>
            <a:lvl1pPr lvl="0" algn="ctr">
              <a:lnSpc>
                <a:spcPct val="100000"/>
              </a:lnSpc>
              <a:spcBef>
                <a:spcPts val="0"/>
              </a:spcBef>
              <a:spcAft>
                <a:spcPts val="0"/>
              </a:spcAft>
              <a:buSzPts val="3700"/>
              <a:buNone/>
              <a:defRPr sz="3700"/>
            </a:lvl1pPr>
            <a:lvl2pPr lvl="1" algn="ctr">
              <a:lnSpc>
                <a:spcPct val="100000"/>
              </a:lnSpc>
              <a:spcBef>
                <a:spcPts val="0"/>
              </a:spcBef>
              <a:spcAft>
                <a:spcPts val="0"/>
              </a:spcAft>
              <a:buSzPts val="3700"/>
              <a:buNone/>
              <a:defRPr sz="3700"/>
            </a:lvl2pPr>
            <a:lvl3pPr lvl="2" algn="ctr">
              <a:lnSpc>
                <a:spcPct val="100000"/>
              </a:lnSpc>
              <a:spcBef>
                <a:spcPts val="0"/>
              </a:spcBef>
              <a:spcAft>
                <a:spcPts val="0"/>
              </a:spcAft>
              <a:buSzPts val="3700"/>
              <a:buNone/>
              <a:defRPr sz="3700"/>
            </a:lvl3pPr>
            <a:lvl4pPr lvl="3" algn="ctr">
              <a:lnSpc>
                <a:spcPct val="100000"/>
              </a:lnSpc>
              <a:spcBef>
                <a:spcPts val="0"/>
              </a:spcBef>
              <a:spcAft>
                <a:spcPts val="0"/>
              </a:spcAft>
              <a:buSzPts val="3700"/>
              <a:buNone/>
              <a:defRPr sz="3700"/>
            </a:lvl4pPr>
            <a:lvl5pPr lvl="4" algn="ctr">
              <a:lnSpc>
                <a:spcPct val="100000"/>
              </a:lnSpc>
              <a:spcBef>
                <a:spcPts val="0"/>
              </a:spcBef>
              <a:spcAft>
                <a:spcPts val="0"/>
              </a:spcAft>
              <a:buSzPts val="3700"/>
              <a:buNone/>
              <a:defRPr sz="3700"/>
            </a:lvl5pPr>
            <a:lvl6pPr lvl="5" algn="ctr">
              <a:lnSpc>
                <a:spcPct val="100000"/>
              </a:lnSpc>
              <a:spcBef>
                <a:spcPts val="0"/>
              </a:spcBef>
              <a:spcAft>
                <a:spcPts val="0"/>
              </a:spcAft>
              <a:buSzPts val="3700"/>
              <a:buNone/>
              <a:defRPr sz="3700"/>
            </a:lvl6pPr>
            <a:lvl7pPr lvl="6" algn="ctr">
              <a:lnSpc>
                <a:spcPct val="100000"/>
              </a:lnSpc>
              <a:spcBef>
                <a:spcPts val="0"/>
              </a:spcBef>
              <a:spcAft>
                <a:spcPts val="0"/>
              </a:spcAft>
              <a:buSzPts val="3700"/>
              <a:buNone/>
              <a:defRPr sz="3700"/>
            </a:lvl7pPr>
            <a:lvl8pPr lvl="7" algn="ctr">
              <a:lnSpc>
                <a:spcPct val="100000"/>
              </a:lnSpc>
              <a:spcBef>
                <a:spcPts val="0"/>
              </a:spcBef>
              <a:spcAft>
                <a:spcPts val="0"/>
              </a:spcAft>
              <a:buSzPts val="3700"/>
              <a:buNone/>
              <a:defRPr sz="3700"/>
            </a:lvl8pPr>
            <a:lvl9pPr lvl="8" algn="ctr">
              <a:lnSpc>
                <a:spcPct val="100000"/>
              </a:lnSpc>
              <a:spcBef>
                <a:spcPts val="0"/>
              </a:spcBef>
              <a:spcAft>
                <a:spcPts val="0"/>
              </a:spcAft>
              <a:buSzPts val="3700"/>
              <a:buNone/>
              <a:defRPr sz="3700"/>
            </a:lvl9pPr>
          </a:lstStyle>
          <a:p>
            <a:endParaRPr/>
          </a:p>
        </p:txBody>
      </p:sp>
      <p:sp>
        <p:nvSpPr>
          <p:cNvPr id="12" name="Google Shape;12;p2"/>
          <p:cNvSpPr txBox="1">
            <a:spLocks noGrp="1"/>
          </p:cNvSpPr>
          <p:nvPr>
            <p:ph type="sldNum" idx="12"/>
          </p:nvPr>
        </p:nvSpPr>
        <p:spPr>
          <a:xfrm>
            <a:off x="11293784" y="6217622"/>
            <a:ext cx="731400" cy="524700"/>
          </a:xfrm>
          <a:prstGeom prst="rect">
            <a:avLst/>
          </a:prstGeom>
        </p:spPr>
        <p:txBody>
          <a:bodyPr spcFirstLastPara="1" wrap="square" lIns="121875" tIns="121875" rIns="121875" bIns="12187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415496" y="1474833"/>
            <a:ext cx="11358000" cy="2618100"/>
          </a:xfrm>
          <a:prstGeom prst="rect">
            <a:avLst/>
          </a:prstGeom>
        </p:spPr>
        <p:txBody>
          <a:bodyPr spcFirstLastPara="1" wrap="square" lIns="121875" tIns="121875" rIns="121875" bIns="121875" anchor="b" anchorCtr="0">
            <a:noAutofit/>
          </a:bodyPr>
          <a:lstStyle>
            <a:lvl1pPr lvl="0" algn="ctr">
              <a:spcBef>
                <a:spcPts val="0"/>
              </a:spcBef>
              <a:spcAft>
                <a:spcPts val="0"/>
              </a:spcAft>
              <a:buSzPts val="16000"/>
              <a:buNone/>
              <a:defRPr sz="16000"/>
            </a:lvl1pPr>
            <a:lvl2pPr lvl="1" algn="ctr">
              <a:spcBef>
                <a:spcPts val="0"/>
              </a:spcBef>
              <a:spcAft>
                <a:spcPts val="0"/>
              </a:spcAft>
              <a:buSzPts val="16000"/>
              <a:buNone/>
              <a:defRPr sz="16000"/>
            </a:lvl2pPr>
            <a:lvl3pPr lvl="2" algn="ctr">
              <a:spcBef>
                <a:spcPts val="0"/>
              </a:spcBef>
              <a:spcAft>
                <a:spcPts val="0"/>
              </a:spcAft>
              <a:buSzPts val="16000"/>
              <a:buNone/>
              <a:defRPr sz="16000"/>
            </a:lvl3pPr>
            <a:lvl4pPr lvl="3" algn="ctr">
              <a:spcBef>
                <a:spcPts val="0"/>
              </a:spcBef>
              <a:spcAft>
                <a:spcPts val="0"/>
              </a:spcAft>
              <a:buSzPts val="16000"/>
              <a:buNone/>
              <a:defRPr sz="16000"/>
            </a:lvl4pPr>
            <a:lvl5pPr lvl="4" algn="ctr">
              <a:spcBef>
                <a:spcPts val="0"/>
              </a:spcBef>
              <a:spcAft>
                <a:spcPts val="0"/>
              </a:spcAft>
              <a:buSzPts val="16000"/>
              <a:buNone/>
              <a:defRPr sz="16000"/>
            </a:lvl5pPr>
            <a:lvl6pPr lvl="5" algn="ctr">
              <a:spcBef>
                <a:spcPts val="0"/>
              </a:spcBef>
              <a:spcAft>
                <a:spcPts val="0"/>
              </a:spcAft>
              <a:buSzPts val="16000"/>
              <a:buNone/>
              <a:defRPr sz="16000"/>
            </a:lvl6pPr>
            <a:lvl7pPr lvl="6" algn="ctr">
              <a:spcBef>
                <a:spcPts val="0"/>
              </a:spcBef>
              <a:spcAft>
                <a:spcPts val="0"/>
              </a:spcAft>
              <a:buSzPts val="16000"/>
              <a:buNone/>
              <a:defRPr sz="16000"/>
            </a:lvl7pPr>
            <a:lvl8pPr lvl="7" algn="ctr">
              <a:spcBef>
                <a:spcPts val="0"/>
              </a:spcBef>
              <a:spcAft>
                <a:spcPts val="0"/>
              </a:spcAft>
              <a:buSzPts val="16000"/>
              <a:buNone/>
              <a:defRPr sz="16000"/>
            </a:lvl8pPr>
            <a:lvl9pPr lvl="8" algn="ctr">
              <a:spcBef>
                <a:spcPts val="0"/>
              </a:spcBef>
              <a:spcAft>
                <a:spcPts val="0"/>
              </a:spcAft>
              <a:buSzPts val="16000"/>
              <a:buNone/>
              <a:defRPr sz="16000"/>
            </a:lvl9pPr>
          </a:lstStyle>
          <a:p>
            <a:r>
              <a:t>xx%</a:t>
            </a:r>
          </a:p>
        </p:txBody>
      </p:sp>
      <p:sp>
        <p:nvSpPr>
          <p:cNvPr id="46" name="Google Shape;46;p11"/>
          <p:cNvSpPr txBox="1">
            <a:spLocks noGrp="1"/>
          </p:cNvSpPr>
          <p:nvPr>
            <p:ph type="body" idx="1"/>
          </p:nvPr>
        </p:nvSpPr>
        <p:spPr>
          <a:xfrm>
            <a:off x="415496" y="4202967"/>
            <a:ext cx="11358000" cy="1734300"/>
          </a:xfrm>
          <a:prstGeom prst="rect">
            <a:avLst/>
          </a:prstGeom>
        </p:spPr>
        <p:txBody>
          <a:bodyPr spcFirstLastPara="1" wrap="square" lIns="121875" tIns="121875" rIns="121875" bIns="121875" anchor="t" anchorCtr="0">
            <a:noAutofit/>
          </a:bodyPr>
          <a:lstStyle>
            <a:lvl1pPr marL="457207" lvl="0" indent="-381006" algn="ctr">
              <a:spcBef>
                <a:spcPts val="0"/>
              </a:spcBef>
              <a:spcAft>
                <a:spcPts val="0"/>
              </a:spcAft>
              <a:buSzPts val="2400"/>
              <a:buChar char="●"/>
              <a:defRPr/>
            </a:lvl1pPr>
            <a:lvl2pPr marL="914415" lvl="1" indent="-349255" algn="ctr">
              <a:spcBef>
                <a:spcPts val="2099"/>
              </a:spcBef>
              <a:spcAft>
                <a:spcPts val="0"/>
              </a:spcAft>
              <a:buSzPts val="1900"/>
              <a:buChar char="○"/>
              <a:defRPr/>
            </a:lvl2pPr>
            <a:lvl3pPr marL="1371622" lvl="2" indent="-349255" algn="ctr">
              <a:spcBef>
                <a:spcPts val="2099"/>
              </a:spcBef>
              <a:spcAft>
                <a:spcPts val="0"/>
              </a:spcAft>
              <a:buSzPts val="1900"/>
              <a:buChar char="■"/>
              <a:defRPr/>
            </a:lvl3pPr>
            <a:lvl4pPr marL="1828831" lvl="3" indent="-349255" algn="ctr">
              <a:spcBef>
                <a:spcPts val="2099"/>
              </a:spcBef>
              <a:spcAft>
                <a:spcPts val="0"/>
              </a:spcAft>
              <a:buSzPts val="1900"/>
              <a:buChar char="●"/>
              <a:defRPr/>
            </a:lvl4pPr>
            <a:lvl5pPr marL="2286038" lvl="4" indent="-349255" algn="ctr">
              <a:spcBef>
                <a:spcPts val="2099"/>
              </a:spcBef>
              <a:spcAft>
                <a:spcPts val="0"/>
              </a:spcAft>
              <a:buSzPts val="1900"/>
              <a:buChar char="○"/>
              <a:defRPr/>
            </a:lvl5pPr>
            <a:lvl6pPr marL="2743246" lvl="5" indent="-349255" algn="ctr">
              <a:spcBef>
                <a:spcPts val="2099"/>
              </a:spcBef>
              <a:spcAft>
                <a:spcPts val="0"/>
              </a:spcAft>
              <a:buSzPts val="1900"/>
              <a:buChar char="■"/>
              <a:defRPr/>
            </a:lvl6pPr>
            <a:lvl7pPr marL="3200453" lvl="6" indent="-349255" algn="ctr">
              <a:spcBef>
                <a:spcPts val="2099"/>
              </a:spcBef>
              <a:spcAft>
                <a:spcPts val="0"/>
              </a:spcAft>
              <a:buSzPts val="1900"/>
              <a:buChar char="●"/>
              <a:defRPr/>
            </a:lvl7pPr>
            <a:lvl8pPr marL="3657661" lvl="7" indent="-349255" algn="ctr">
              <a:spcBef>
                <a:spcPts val="2099"/>
              </a:spcBef>
              <a:spcAft>
                <a:spcPts val="0"/>
              </a:spcAft>
              <a:buSzPts val="1900"/>
              <a:buChar char="○"/>
              <a:defRPr/>
            </a:lvl8pPr>
            <a:lvl9pPr marL="4114868" lvl="8" indent="-349255" algn="ctr">
              <a:spcBef>
                <a:spcPts val="2099"/>
              </a:spcBef>
              <a:spcAft>
                <a:spcPts val="2099"/>
              </a:spcAft>
              <a:buSzPts val="1900"/>
              <a:buChar char="■"/>
              <a:defRPr/>
            </a:lvl9pPr>
          </a:lstStyle>
          <a:p>
            <a:endParaRPr/>
          </a:p>
        </p:txBody>
      </p:sp>
      <p:sp>
        <p:nvSpPr>
          <p:cNvPr id="47" name="Google Shape;47;p11"/>
          <p:cNvSpPr txBox="1">
            <a:spLocks noGrp="1"/>
          </p:cNvSpPr>
          <p:nvPr>
            <p:ph type="sldNum" idx="12"/>
          </p:nvPr>
        </p:nvSpPr>
        <p:spPr>
          <a:xfrm>
            <a:off x="11293784" y="6217622"/>
            <a:ext cx="731400" cy="524700"/>
          </a:xfrm>
          <a:prstGeom prst="rect">
            <a:avLst/>
          </a:prstGeom>
        </p:spPr>
        <p:txBody>
          <a:bodyPr spcFirstLastPara="1" wrap="square" lIns="121875" tIns="121875" rIns="121875" bIns="12187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WHITE Subhead | Title | Text | HP Image">
  <p:cSld name="WHITE Subhead | Title | Text | HP Image">
    <p:spTree>
      <p:nvGrpSpPr>
        <p:cNvPr id="1" name="Shape 595"/>
        <p:cNvGrpSpPr/>
        <p:nvPr/>
      </p:nvGrpSpPr>
      <p:grpSpPr>
        <a:xfrm>
          <a:off x="0" y="0"/>
          <a:ext cx="0" cy="0"/>
          <a:chOff x="0" y="0"/>
          <a:chExt cx="0" cy="0"/>
        </a:xfrm>
      </p:grpSpPr>
      <p:sp>
        <p:nvSpPr>
          <p:cNvPr id="596" name="Google Shape;596;p106"/>
          <p:cNvSpPr>
            <a:spLocks noGrp="1"/>
          </p:cNvSpPr>
          <p:nvPr>
            <p:ph type="pic" idx="2"/>
          </p:nvPr>
        </p:nvSpPr>
        <p:spPr>
          <a:xfrm>
            <a:off x="6094473" y="0"/>
            <a:ext cx="6094500"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597" name="Google Shape;597;p106"/>
          <p:cNvSpPr txBox="1">
            <a:spLocks noGrp="1"/>
          </p:cNvSpPr>
          <p:nvPr>
            <p:ph type="title"/>
          </p:nvPr>
        </p:nvSpPr>
        <p:spPr>
          <a:xfrm>
            <a:off x="455618" y="731520"/>
            <a:ext cx="5029201"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dk1"/>
              </a:buClr>
              <a:buSzPts val="3200"/>
              <a:buFont typeface="Roboto Medium"/>
              <a:buNone/>
              <a:defRPr b="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98" name="Google Shape;598;p106"/>
          <p:cNvSpPr txBox="1">
            <a:spLocks noGrp="1"/>
          </p:cNvSpPr>
          <p:nvPr>
            <p:ph type="subTitle" idx="1"/>
          </p:nvPr>
        </p:nvSpPr>
        <p:spPr>
          <a:xfrm>
            <a:off x="455663" y="457200"/>
            <a:ext cx="5029201" cy="228600"/>
          </a:xfrm>
          <a:prstGeom prst="rect">
            <a:avLst/>
          </a:prstGeom>
        </p:spPr>
        <p:txBody>
          <a:bodyPr spcFirstLastPara="1" wrap="square" lIns="0" tIns="0" rIns="0" bIns="0" anchor="t" anchorCtr="0">
            <a:noAutofit/>
          </a:bodyPr>
          <a:lstStyle>
            <a:lvl1pPr lvl="0" rtl="0">
              <a:spcBef>
                <a:spcPts val="0"/>
              </a:spcBef>
              <a:spcAft>
                <a:spcPts val="0"/>
              </a:spcAft>
              <a:buClr>
                <a:schemeClr val="lt2"/>
              </a:buClr>
              <a:buSzPts val="1400"/>
              <a:buFont typeface="Roboto Medium"/>
              <a:buNone/>
              <a:defRPr sz="1400">
                <a:solidFill>
                  <a:schemeClr val="lt2"/>
                </a:solidFill>
                <a:latin typeface="Roboto Medium"/>
                <a:ea typeface="Roboto Medium"/>
                <a:cs typeface="Roboto Medium"/>
                <a:sym typeface="Roboto Medium"/>
              </a:defRPr>
            </a:lvl1pPr>
            <a:lvl2pPr lvl="1" rtl="0">
              <a:spcBef>
                <a:spcPts val="600"/>
              </a:spcBef>
              <a:spcAft>
                <a:spcPts val="0"/>
              </a:spcAft>
              <a:buSzPts val="1800"/>
              <a:buFont typeface="Roboto Medium"/>
              <a:buNone/>
              <a:defRPr>
                <a:latin typeface="Roboto Medium"/>
                <a:ea typeface="Roboto Medium"/>
                <a:cs typeface="Roboto Medium"/>
                <a:sym typeface="Roboto Medium"/>
              </a:defRPr>
            </a:lvl2pPr>
            <a:lvl3pPr lvl="2" rtl="0">
              <a:spcBef>
                <a:spcPts val="600"/>
              </a:spcBef>
              <a:spcAft>
                <a:spcPts val="0"/>
              </a:spcAft>
              <a:buSzPts val="1600"/>
              <a:buFont typeface="Roboto Medium"/>
              <a:buNone/>
              <a:defRPr>
                <a:latin typeface="Roboto Medium"/>
                <a:ea typeface="Roboto Medium"/>
                <a:cs typeface="Roboto Medium"/>
                <a:sym typeface="Roboto Medium"/>
              </a:defRPr>
            </a:lvl3pPr>
            <a:lvl4pPr lvl="3" rtl="0">
              <a:spcBef>
                <a:spcPts val="300"/>
              </a:spcBef>
              <a:spcAft>
                <a:spcPts val="0"/>
              </a:spcAft>
              <a:buSzPts val="1400"/>
              <a:buFont typeface="Roboto Medium"/>
              <a:buNone/>
              <a:defRPr>
                <a:latin typeface="Roboto Medium"/>
                <a:ea typeface="Roboto Medium"/>
                <a:cs typeface="Roboto Medium"/>
                <a:sym typeface="Roboto Medium"/>
              </a:defRPr>
            </a:lvl4pPr>
            <a:lvl5pPr lvl="4" rtl="0">
              <a:spcBef>
                <a:spcPts val="300"/>
              </a:spcBef>
              <a:spcAft>
                <a:spcPts val="0"/>
              </a:spcAft>
              <a:buSzPts val="1200"/>
              <a:buFont typeface="Roboto Medium"/>
              <a:buNone/>
              <a:defRPr>
                <a:latin typeface="Roboto Medium"/>
                <a:ea typeface="Roboto Medium"/>
                <a:cs typeface="Roboto Medium"/>
                <a:sym typeface="Roboto Medium"/>
              </a:defRPr>
            </a:lvl5pPr>
            <a:lvl6pPr lvl="5" rtl="0">
              <a:spcBef>
                <a:spcPts val="533"/>
              </a:spcBef>
              <a:spcAft>
                <a:spcPts val="0"/>
              </a:spcAft>
              <a:buSzPts val="2666"/>
              <a:buFont typeface="Roboto Medium"/>
              <a:buNone/>
              <a:defRPr>
                <a:latin typeface="Roboto Medium"/>
                <a:ea typeface="Roboto Medium"/>
                <a:cs typeface="Roboto Medium"/>
                <a:sym typeface="Roboto Medium"/>
              </a:defRPr>
            </a:lvl6pPr>
            <a:lvl7pPr lvl="6" rtl="0">
              <a:spcBef>
                <a:spcPts val="533"/>
              </a:spcBef>
              <a:spcAft>
                <a:spcPts val="0"/>
              </a:spcAft>
              <a:buSzPts val="2666"/>
              <a:buFont typeface="Roboto Medium"/>
              <a:buNone/>
              <a:defRPr>
                <a:latin typeface="Roboto Medium"/>
                <a:ea typeface="Roboto Medium"/>
                <a:cs typeface="Roboto Medium"/>
                <a:sym typeface="Roboto Medium"/>
              </a:defRPr>
            </a:lvl7pPr>
            <a:lvl8pPr lvl="7" rtl="0">
              <a:spcBef>
                <a:spcPts val="533"/>
              </a:spcBef>
              <a:spcAft>
                <a:spcPts val="0"/>
              </a:spcAft>
              <a:buSzPts val="2666"/>
              <a:buFont typeface="Roboto Medium"/>
              <a:buNone/>
              <a:defRPr>
                <a:latin typeface="Roboto Medium"/>
                <a:ea typeface="Roboto Medium"/>
                <a:cs typeface="Roboto Medium"/>
                <a:sym typeface="Roboto Medium"/>
              </a:defRPr>
            </a:lvl8pPr>
            <a:lvl9pPr lvl="8" rtl="0">
              <a:spcBef>
                <a:spcPts val="533"/>
              </a:spcBef>
              <a:spcAft>
                <a:spcPts val="0"/>
              </a:spcAft>
              <a:buSzPts val="2666"/>
              <a:buFont typeface="Roboto Medium"/>
              <a:buNone/>
              <a:defRPr>
                <a:latin typeface="Roboto Medium"/>
                <a:ea typeface="Roboto Medium"/>
                <a:cs typeface="Roboto Medium"/>
                <a:sym typeface="Roboto Medium"/>
              </a:defRPr>
            </a:lvl9pPr>
          </a:lstStyle>
          <a:p>
            <a:endParaRPr/>
          </a:p>
        </p:txBody>
      </p:sp>
      <p:sp>
        <p:nvSpPr>
          <p:cNvPr id="599" name="Google Shape;599;p106"/>
          <p:cNvSpPr txBox="1">
            <a:spLocks noGrp="1"/>
          </p:cNvSpPr>
          <p:nvPr>
            <p:ph type="body" idx="3"/>
          </p:nvPr>
        </p:nvSpPr>
        <p:spPr>
          <a:xfrm>
            <a:off x="455675" y="2686375"/>
            <a:ext cx="52578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rtl="0">
              <a:spcBef>
                <a:spcPts val="600"/>
              </a:spcBef>
              <a:spcAft>
                <a:spcPts val="0"/>
              </a:spcAft>
              <a:buClr>
                <a:schemeClr val="dk1"/>
              </a:buClr>
              <a:buSzPts val="1800"/>
              <a:buChar char="•"/>
              <a:defRPr b="0" i="0">
                <a:latin typeface="Roboto"/>
                <a:ea typeface="Roboto"/>
                <a:cs typeface="Roboto"/>
                <a:sym typeface="Roboto"/>
              </a:defRPr>
            </a:lvl2pPr>
            <a:lvl3pPr marL="1371622" lvl="2" indent="-330205" algn="l" rtl="0">
              <a:spcBef>
                <a:spcPts val="600"/>
              </a:spcBef>
              <a:spcAft>
                <a:spcPts val="0"/>
              </a:spcAft>
              <a:buClr>
                <a:schemeClr val="dk1"/>
              </a:buClr>
              <a:buSzPts val="1600"/>
              <a:buChar char="−"/>
              <a:defRPr b="0" i="0">
                <a:latin typeface="Roboto"/>
                <a:ea typeface="Roboto"/>
                <a:cs typeface="Roboto"/>
                <a:sym typeface="Roboto"/>
              </a:defRPr>
            </a:lvl3pPr>
            <a:lvl4pPr marL="1828831" lvl="3" indent="-317506" algn="l" rtl="0">
              <a:spcBef>
                <a:spcPts val="300"/>
              </a:spcBef>
              <a:spcAft>
                <a:spcPts val="0"/>
              </a:spcAft>
              <a:buClr>
                <a:schemeClr val="dk1"/>
              </a:buClr>
              <a:buSzPts val="1400"/>
              <a:buChar char="•"/>
              <a:defRPr b="0" i="0">
                <a:latin typeface="Roboto"/>
                <a:ea typeface="Roboto"/>
                <a:cs typeface="Roboto"/>
                <a:sym typeface="Roboto"/>
              </a:defRPr>
            </a:lvl4pPr>
            <a:lvl5pPr marL="2286038" lvl="4" indent="-304805" algn="l" rtl="0">
              <a:spcBef>
                <a:spcPts val="300"/>
              </a:spcBef>
              <a:spcAft>
                <a:spcPts val="0"/>
              </a:spcAft>
              <a:buClr>
                <a:schemeClr val="dk1"/>
              </a:buClr>
              <a:buSzPts val="1200"/>
              <a:buChar char="−"/>
              <a:defRPr b="0" i="0">
                <a:latin typeface="Roboto"/>
                <a:ea typeface="Roboto"/>
                <a:cs typeface="Roboto"/>
                <a:sym typeface="Roboto"/>
              </a:defRPr>
            </a:lvl5pPr>
            <a:lvl6pPr marL="2743246" lvl="5" indent="-304805" algn="l" rtl="0">
              <a:spcBef>
                <a:spcPts val="360"/>
              </a:spcBef>
              <a:spcAft>
                <a:spcPts val="0"/>
              </a:spcAft>
              <a:buClr>
                <a:schemeClr val="dk1"/>
              </a:buClr>
              <a:buSzPts val="1200"/>
              <a:buFont typeface="Roboto"/>
              <a:buChar char="•"/>
              <a:defRPr sz="1200">
                <a:latin typeface="Roboto"/>
                <a:ea typeface="Roboto"/>
                <a:cs typeface="Roboto"/>
                <a:sym typeface="Roboto"/>
              </a:defRPr>
            </a:lvl6pPr>
            <a:lvl7pPr marL="3200453" lvl="6" indent="-304805" algn="l" rtl="0">
              <a:spcBef>
                <a:spcPts val="360"/>
              </a:spcBef>
              <a:spcAft>
                <a:spcPts val="0"/>
              </a:spcAft>
              <a:buClr>
                <a:schemeClr val="dk1"/>
              </a:buClr>
              <a:buSzPts val="1200"/>
              <a:buFont typeface="Roboto"/>
              <a:buChar char="•"/>
              <a:defRPr sz="1200">
                <a:latin typeface="Roboto"/>
                <a:ea typeface="Roboto"/>
                <a:cs typeface="Roboto"/>
                <a:sym typeface="Roboto"/>
              </a:defRPr>
            </a:lvl7pPr>
            <a:lvl8pPr marL="3657661" lvl="7" indent="-304805" algn="l" rtl="0">
              <a:spcBef>
                <a:spcPts val="360"/>
              </a:spcBef>
              <a:spcAft>
                <a:spcPts val="0"/>
              </a:spcAft>
              <a:buClr>
                <a:schemeClr val="dk1"/>
              </a:buClr>
              <a:buSzPts val="1200"/>
              <a:buFont typeface="Roboto"/>
              <a:buChar char="•"/>
              <a:defRPr sz="1200">
                <a:latin typeface="Roboto"/>
                <a:ea typeface="Roboto"/>
                <a:cs typeface="Roboto"/>
                <a:sym typeface="Roboto"/>
              </a:defRPr>
            </a:lvl8pPr>
            <a:lvl9pPr marL="4114868" lvl="8" indent="-304805" algn="l" rtl="0">
              <a:spcBef>
                <a:spcPts val="360"/>
              </a:spcBef>
              <a:spcAft>
                <a:spcPts val="0"/>
              </a:spcAft>
              <a:buClr>
                <a:schemeClr val="dk1"/>
              </a:buClr>
              <a:buSzPts val="1200"/>
              <a:buFont typeface="Roboto"/>
              <a:buChar char="•"/>
              <a:defRPr sz="1200">
                <a:latin typeface="Roboto"/>
                <a:ea typeface="Roboto"/>
                <a:cs typeface="Roboto"/>
                <a:sym typeface="Roboto"/>
              </a:defRPr>
            </a:lvl9pPr>
          </a:lstStyle>
          <a:p>
            <a:endParaRPr/>
          </a:p>
        </p:txBody>
      </p:sp>
      <p:sp>
        <p:nvSpPr>
          <p:cNvPr id="600" name="Google Shape;600;p106"/>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pic>
        <p:nvPicPr>
          <p:cNvPr id="601" name="Google Shape;601;p106"/>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602" name="Google Shape;602;p106"/>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3F3F3"/>
                </a:solidFill>
                <a:latin typeface="Roboto"/>
                <a:ea typeface="Roboto"/>
                <a:cs typeface="Roboto"/>
                <a:sym typeface="Roboto"/>
              </a:rPr>
              <a:t>Proprietary &amp; Confidential - For Internal Use Only</a:t>
            </a:r>
            <a:endParaRPr sz="1000">
              <a:solidFill>
                <a:srgbClr val="F3F3F3"/>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WHITE Subhead | Title">
  <p:cSld name="WHITE Subhead | Title">
    <p:spTree>
      <p:nvGrpSpPr>
        <p:cNvPr id="1" name="Shape 603"/>
        <p:cNvGrpSpPr/>
        <p:nvPr/>
      </p:nvGrpSpPr>
      <p:grpSpPr>
        <a:xfrm>
          <a:off x="0" y="0"/>
          <a:ext cx="0" cy="0"/>
          <a:chOff x="0" y="0"/>
          <a:chExt cx="0" cy="0"/>
        </a:xfrm>
      </p:grpSpPr>
      <p:sp>
        <p:nvSpPr>
          <p:cNvPr id="604" name="Google Shape;604;p107"/>
          <p:cNvSpPr txBox="1">
            <a:spLocks noGrp="1"/>
          </p:cNvSpPr>
          <p:nvPr>
            <p:ph type="title"/>
          </p:nvPr>
        </p:nvSpPr>
        <p:spPr>
          <a:xfrm>
            <a:off x="455617" y="731520"/>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dk1"/>
              </a:buClr>
              <a:buSzPts val="3200"/>
              <a:buFont typeface="Roboto Medium"/>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05" name="Google Shape;605;p107"/>
          <p:cNvSpPr txBox="1">
            <a:spLocks noGrp="1"/>
          </p:cNvSpPr>
          <p:nvPr>
            <p:ph type="subTitle" idx="1"/>
          </p:nvPr>
        </p:nvSpPr>
        <p:spPr>
          <a:xfrm>
            <a:off x="455663" y="457200"/>
            <a:ext cx="8915400" cy="228600"/>
          </a:xfrm>
          <a:prstGeom prst="rect">
            <a:avLst/>
          </a:prstGeom>
        </p:spPr>
        <p:txBody>
          <a:bodyPr spcFirstLastPara="1" wrap="square" lIns="0" tIns="0" rIns="0" bIns="0" anchor="t" anchorCtr="0">
            <a:noAutofit/>
          </a:bodyPr>
          <a:lstStyle>
            <a:lvl1pPr lvl="0" rtl="0">
              <a:spcBef>
                <a:spcPts val="0"/>
              </a:spcBef>
              <a:spcAft>
                <a:spcPts val="0"/>
              </a:spcAft>
              <a:buClr>
                <a:schemeClr val="lt2"/>
              </a:buClr>
              <a:buSzPts val="1400"/>
              <a:buFont typeface="Roboto Medium"/>
              <a:buNone/>
              <a:defRPr sz="1400">
                <a:solidFill>
                  <a:schemeClr val="lt2"/>
                </a:solidFill>
                <a:latin typeface="Roboto Medium"/>
                <a:ea typeface="Roboto Medium"/>
                <a:cs typeface="Roboto Medium"/>
                <a:sym typeface="Roboto Medium"/>
              </a:defRPr>
            </a:lvl1pPr>
            <a:lvl2pPr lvl="1" rtl="0">
              <a:spcBef>
                <a:spcPts val="600"/>
              </a:spcBef>
              <a:spcAft>
                <a:spcPts val="0"/>
              </a:spcAft>
              <a:buSzPts val="1800"/>
              <a:buFont typeface="Roboto Medium"/>
              <a:buNone/>
              <a:defRPr>
                <a:latin typeface="Roboto Medium"/>
                <a:ea typeface="Roboto Medium"/>
                <a:cs typeface="Roboto Medium"/>
                <a:sym typeface="Roboto Medium"/>
              </a:defRPr>
            </a:lvl2pPr>
            <a:lvl3pPr lvl="2" rtl="0">
              <a:spcBef>
                <a:spcPts val="600"/>
              </a:spcBef>
              <a:spcAft>
                <a:spcPts val="0"/>
              </a:spcAft>
              <a:buSzPts val="1600"/>
              <a:buFont typeface="Roboto Medium"/>
              <a:buNone/>
              <a:defRPr>
                <a:latin typeface="Roboto Medium"/>
                <a:ea typeface="Roboto Medium"/>
                <a:cs typeface="Roboto Medium"/>
                <a:sym typeface="Roboto Medium"/>
              </a:defRPr>
            </a:lvl3pPr>
            <a:lvl4pPr lvl="3" rtl="0">
              <a:spcBef>
                <a:spcPts val="300"/>
              </a:spcBef>
              <a:spcAft>
                <a:spcPts val="0"/>
              </a:spcAft>
              <a:buSzPts val="1400"/>
              <a:buFont typeface="Roboto Medium"/>
              <a:buNone/>
              <a:defRPr>
                <a:latin typeface="Roboto Medium"/>
                <a:ea typeface="Roboto Medium"/>
                <a:cs typeface="Roboto Medium"/>
                <a:sym typeface="Roboto Medium"/>
              </a:defRPr>
            </a:lvl4pPr>
            <a:lvl5pPr lvl="4" rtl="0">
              <a:spcBef>
                <a:spcPts val="300"/>
              </a:spcBef>
              <a:spcAft>
                <a:spcPts val="0"/>
              </a:spcAft>
              <a:buSzPts val="1200"/>
              <a:buFont typeface="Roboto Medium"/>
              <a:buNone/>
              <a:defRPr>
                <a:latin typeface="Roboto Medium"/>
                <a:ea typeface="Roboto Medium"/>
                <a:cs typeface="Roboto Medium"/>
                <a:sym typeface="Roboto Medium"/>
              </a:defRPr>
            </a:lvl5pPr>
            <a:lvl6pPr lvl="5" rtl="0">
              <a:spcBef>
                <a:spcPts val="533"/>
              </a:spcBef>
              <a:spcAft>
                <a:spcPts val="0"/>
              </a:spcAft>
              <a:buSzPts val="2666"/>
              <a:buFont typeface="Roboto Medium"/>
              <a:buNone/>
              <a:defRPr>
                <a:latin typeface="Roboto Medium"/>
                <a:ea typeface="Roboto Medium"/>
                <a:cs typeface="Roboto Medium"/>
                <a:sym typeface="Roboto Medium"/>
              </a:defRPr>
            </a:lvl6pPr>
            <a:lvl7pPr lvl="6" rtl="0">
              <a:spcBef>
                <a:spcPts val="533"/>
              </a:spcBef>
              <a:spcAft>
                <a:spcPts val="0"/>
              </a:spcAft>
              <a:buSzPts val="2666"/>
              <a:buFont typeface="Roboto Medium"/>
              <a:buNone/>
              <a:defRPr>
                <a:latin typeface="Roboto Medium"/>
                <a:ea typeface="Roboto Medium"/>
                <a:cs typeface="Roboto Medium"/>
                <a:sym typeface="Roboto Medium"/>
              </a:defRPr>
            </a:lvl7pPr>
            <a:lvl8pPr lvl="7" rtl="0">
              <a:spcBef>
                <a:spcPts val="533"/>
              </a:spcBef>
              <a:spcAft>
                <a:spcPts val="0"/>
              </a:spcAft>
              <a:buSzPts val="2666"/>
              <a:buFont typeface="Roboto Medium"/>
              <a:buNone/>
              <a:defRPr>
                <a:latin typeface="Roboto Medium"/>
                <a:ea typeface="Roboto Medium"/>
                <a:cs typeface="Roboto Medium"/>
                <a:sym typeface="Roboto Medium"/>
              </a:defRPr>
            </a:lvl8pPr>
            <a:lvl9pPr lvl="8" rtl="0">
              <a:spcBef>
                <a:spcPts val="533"/>
              </a:spcBef>
              <a:spcAft>
                <a:spcPts val="0"/>
              </a:spcAft>
              <a:buSzPts val="2666"/>
              <a:buFont typeface="Roboto Medium"/>
              <a:buNone/>
              <a:defRPr>
                <a:latin typeface="Roboto Medium"/>
                <a:ea typeface="Roboto Medium"/>
                <a:cs typeface="Roboto Medium"/>
                <a:sym typeface="Roboto Medium"/>
              </a:defRPr>
            </a:lvl9pPr>
          </a:lstStyle>
          <a:p>
            <a:endParaRPr/>
          </a:p>
        </p:txBody>
      </p:sp>
      <p:sp>
        <p:nvSpPr>
          <p:cNvPr id="606" name="Google Shape;606;p107"/>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rgbClr val="000000"/>
                </a:solidFill>
              </a:defRPr>
            </a:lvl1pPr>
            <a:lvl2pPr lvl="1" rtl="0">
              <a:buNone/>
              <a:defRPr sz="1000">
                <a:solidFill>
                  <a:srgbClr val="000000"/>
                </a:solidFill>
              </a:defRPr>
            </a:lvl2pPr>
            <a:lvl3pPr lvl="2" rtl="0">
              <a:buNone/>
              <a:defRPr sz="1000">
                <a:solidFill>
                  <a:srgbClr val="000000"/>
                </a:solidFill>
              </a:defRPr>
            </a:lvl3pPr>
            <a:lvl4pPr lvl="3" rtl="0">
              <a:buNone/>
              <a:defRPr sz="1000">
                <a:solidFill>
                  <a:srgbClr val="000000"/>
                </a:solidFill>
              </a:defRPr>
            </a:lvl4pPr>
            <a:lvl5pPr lvl="4" rtl="0">
              <a:buNone/>
              <a:defRPr sz="1000">
                <a:solidFill>
                  <a:srgbClr val="000000"/>
                </a:solidFill>
              </a:defRPr>
            </a:lvl5pPr>
            <a:lvl6pPr lvl="5" rtl="0">
              <a:buNone/>
              <a:defRPr sz="1000">
                <a:solidFill>
                  <a:srgbClr val="000000"/>
                </a:solidFill>
              </a:defRPr>
            </a:lvl6pPr>
            <a:lvl7pPr lvl="6" rtl="0">
              <a:buNone/>
              <a:defRPr sz="1000">
                <a:solidFill>
                  <a:srgbClr val="000000"/>
                </a:solidFill>
              </a:defRPr>
            </a:lvl7pPr>
            <a:lvl8pPr lvl="7" rtl="0">
              <a:buNone/>
              <a:defRPr sz="1000">
                <a:solidFill>
                  <a:srgbClr val="000000"/>
                </a:solidFill>
              </a:defRPr>
            </a:lvl8pPr>
            <a:lvl9pPr lvl="8" rtl="0">
              <a:buNone/>
              <a:defRPr sz="1000">
                <a:solidFill>
                  <a:srgbClr val="000000"/>
                </a:solidFill>
              </a:defRPr>
            </a:lvl9pPr>
          </a:lstStyle>
          <a:p>
            <a:fld id="{00000000-1234-1234-1234-123412341234}" type="slidenum">
              <a:rPr lang="en" smtClean="0"/>
              <a:pPr/>
              <a:t>‹#›</a:t>
            </a:fld>
            <a:endParaRPr lang="en"/>
          </a:p>
        </p:txBody>
      </p:sp>
      <p:pic>
        <p:nvPicPr>
          <p:cNvPr id="607" name="Google Shape;607;p107"/>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608" name="Google Shape;608;p107"/>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chemeClr val="dk1"/>
                </a:solidFill>
                <a:latin typeface="Roboto"/>
                <a:ea typeface="Roboto"/>
                <a:cs typeface="Roboto"/>
                <a:sym typeface="Roboto"/>
              </a:rPr>
              <a:t>Proprietary &amp; Confidential - For Internal Use Only</a:t>
            </a:r>
            <a:endParaRPr sz="1000">
              <a:solidFill>
                <a:schemeClr val="dk1"/>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WHITE 1Col Title | Subhead | Text">
  <p:cSld name="WHITE 1Col Title | Subhead | Text">
    <p:spTree>
      <p:nvGrpSpPr>
        <p:cNvPr id="1" name="Shape 609"/>
        <p:cNvGrpSpPr/>
        <p:nvPr/>
      </p:nvGrpSpPr>
      <p:grpSpPr>
        <a:xfrm>
          <a:off x="0" y="0"/>
          <a:ext cx="0" cy="0"/>
          <a:chOff x="0" y="0"/>
          <a:chExt cx="0" cy="0"/>
        </a:xfrm>
      </p:grpSpPr>
      <p:sp>
        <p:nvSpPr>
          <p:cNvPr id="610" name="Google Shape;610;p108"/>
          <p:cNvSpPr txBox="1">
            <a:spLocks noGrp="1"/>
          </p:cNvSpPr>
          <p:nvPr>
            <p:ph type="title"/>
          </p:nvPr>
        </p:nvSpPr>
        <p:spPr>
          <a:xfrm>
            <a:off x="455617" y="457200"/>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dk1"/>
              </a:buClr>
              <a:buSzPts val="3200"/>
              <a:buFont typeface="Roboto Medium"/>
              <a:buNone/>
              <a:defRPr b="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11" name="Google Shape;611;p108"/>
          <p:cNvSpPr txBox="1">
            <a:spLocks noGrp="1"/>
          </p:cNvSpPr>
          <p:nvPr>
            <p:ph type="subTitle" idx="1"/>
          </p:nvPr>
        </p:nvSpPr>
        <p:spPr>
          <a:xfrm>
            <a:off x="455625" y="868680"/>
            <a:ext cx="7635001" cy="228600"/>
          </a:xfrm>
          <a:prstGeom prst="rect">
            <a:avLst/>
          </a:prstGeom>
        </p:spPr>
        <p:txBody>
          <a:bodyPr spcFirstLastPara="1" wrap="square" lIns="0" tIns="0" rIns="0" bIns="0" anchor="t" anchorCtr="0">
            <a:noAutofit/>
          </a:bodyPr>
          <a:lstStyle>
            <a:lvl1pPr lvl="0" rtl="0">
              <a:spcBef>
                <a:spcPts val="0"/>
              </a:spcBef>
              <a:spcAft>
                <a:spcPts val="0"/>
              </a:spcAft>
              <a:buClr>
                <a:schemeClr val="lt2"/>
              </a:buClr>
              <a:buSzPts val="1600"/>
              <a:buFont typeface="Roboto Medium"/>
              <a:buNone/>
              <a:defRPr sz="1600">
                <a:solidFill>
                  <a:schemeClr val="lt2"/>
                </a:solidFill>
                <a:latin typeface="Roboto Medium"/>
                <a:ea typeface="Roboto Medium"/>
                <a:cs typeface="Roboto Medium"/>
                <a:sym typeface="Roboto Medium"/>
              </a:defRPr>
            </a:lvl1pPr>
            <a:lvl2pPr lvl="1" rtl="0">
              <a:spcBef>
                <a:spcPts val="600"/>
              </a:spcBef>
              <a:spcAft>
                <a:spcPts val="0"/>
              </a:spcAft>
              <a:buSzPts val="1800"/>
              <a:buNone/>
              <a:defRPr/>
            </a:lvl2pPr>
            <a:lvl3pPr lvl="2" rtl="0">
              <a:spcBef>
                <a:spcPts val="600"/>
              </a:spcBef>
              <a:spcAft>
                <a:spcPts val="0"/>
              </a:spcAft>
              <a:buSzPts val="1600"/>
              <a:buNone/>
              <a:defRPr/>
            </a:lvl3pPr>
            <a:lvl4pPr lvl="3" rtl="0">
              <a:spcBef>
                <a:spcPts val="300"/>
              </a:spcBef>
              <a:spcAft>
                <a:spcPts val="0"/>
              </a:spcAft>
              <a:buSzPts val="1400"/>
              <a:buNone/>
              <a:defRPr/>
            </a:lvl4pPr>
            <a:lvl5pPr lvl="4" rtl="0">
              <a:spcBef>
                <a:spcPts val="300"/>
              </a:spcBef>
              <a:spcAft>
                <a:spcPts val="0"/>
              </a:spcAft>
              <a:buSzPts val="1200"/>
              <a:buNone/>
              <a:defRPr/>
            </a:lvl5pPr>
            <a:lvl6pPr lvl="5" rtl="0">
              <a:spcBef>
                <a:spcPts val="533"/>
              </a:spcBef>
              <a:spcAft>
                <a:spcPts val="0"/>
              </a:spcAft>
              <a:buSzPts val="2666"/>
              <a:buNone/>
              <a:defRPr/>
            </a:lvl6pPr>
            <a:lvl7pPr lvl="6" rtl="0">
              <a:spcBef>
                <a:spcPts val="533"/>
              </a:spcBef>
              <a:spcAft>
                <a:spcPts val="0"/>
              </a:spcAft>
              <a:buSzPts val="2666"/>
              <a:buNone/>
              <a:defRPr/>
            </a:lvl7pPr>
            <a:lvl8pPr lvl="7" rtl="0">
              <a:spcBef>
                <a:spcPts val="533"/>
              </a:spcBef>
              <a:spcAft>
                <a:spcPts val="0"/>
              </a:spcAft>
              <a:buSzPts val="2666"/>
              <a:buNone/>
              <a:defRPr/>
            </a:lvl8pPr>
            <a:lvl9pPr lvl="8" rtl="0">
              <a:spcBef>
                <a:spcPts val="533"/>
              </a:spcBef>
              <a:spcAft>
                <a:spcPts val="0"/>
              </a:spcAft>
              <a:buSzPts val="2666"/>
              <a:buNone/>
              <a:defRPr/>
            </a:lvl9pPr>
          </a:lstStyle>
          <a:p>
            <a:endParaRPr/>
          </a:p>
        </p:txBody>
      </p:sp>
      <p:sp>
        <p:nvSpPr>
          <p:cNvPr id="612" name="Google Shape;612;p108"/>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rgbClr val="000000"/>
                </a:solidFill>
              </a:defRPr>
            </a:lvl1pPr>
            <a:lvl2pPr lvl="1" rtl="0">
              <a:buNone/>
              <a:defRPr sz="1000">
                <a:solidFill>
                  <a:srgbClr val="000000"/>
                </a:solidFill>
              </a:defRPr>
            </a:lvl2pPr>
            <a:lvl3pPr lvl="2" rtl="0">
              <a:buNone/>
              <a:defRPr sz="1000">
                <a:solidFill>
                  <a:srgbClr val="000000"/>
                </a:solidFill>
              </a:defRPr>
            </a:lvl3pPr>
            <a:lvl4pPr lvl="3" rtl="0">
              <a:buNone/>
              <a:defRPr sz="1000">
                <a:solidFill>
                  <a:srgbClr val="000000"/>
                </a:solidFill>
              </a:defRPr>
            </a:lvl4pPr>
            <a:lvl5pPr lvl="4" rtl="0">
              <a:buNone/>
              <a:defRPr sz="1000">
                <a:solidFill>
                  <a:srgbClr val="000000"/>
                </a:solidFill>
              </a:defRPr>
            </a:lvl5pPr>
            <a:lvl6pPr lvl="5" rtl="0">
              <a:buNone/>
              <a:defRPr sz="1000">
                <a:solidFill>
                  <a:srgbClr val="000000"/>
                </a:solidFill>
              </a:defRPr>
            </a:lvl6pPr>
            <a:lvl7pPr lvl="6" rtl="0">
              <a:buNone/>
              <a:defRPr sz="1000">
                <a:solidFill>
                  <a:srgbClr val="000000"/>
                </a:solidFill>
              </a:defRPr>
            </a:lvl7pPr>
            <a:lvl8pPr lvl="7" rtl="0">
              <a:buNone/>
              <a:defRPr sz="1000">
                <a:solidFill>
                  <a:srgbClr val="000000"/>
                </a:solidFill>
              </a:defRPr>
            </a:lvl8pPr>
            <a:lvl9pPr lvl="8" rtl="0">
              <a:buNone/>
              <a:defRPr sz="1000">
                <a:solidFill>
                  <a:srgbClr val="000000"/>
                </a:solidFill>
              </a:defRPr>
            </a:lvl9pPr>
          </a:lstStyle>
          <a:p>
            <a:fld id="{00000000-1234-1234-1234-123412341234}" type="slidenum">
              <a:rPr lang="en" smtClean="0"/>
              <a:pPr/>
              <a:t>‹#›</a:t>
            </a:fld>
            <a:endParaRPr lang="en"/>
          </a:p>
        </p:txBody>
      </p:sp>
      <p:sp>
        <p:nvSpPr>
          <p:cNvPr id="613" name="Google Shape;613;p108"/>
          <p:cNvSpPr txBox="1">
            <a:spLocks noGrp="1"/>
          </p:cNvSpPr>
          <p:nvPr>
            <p:ph type="body" idx="2"/>
          </p:nvPr>
        </p:nvSpPr>
        <p:spPr>
          <a:xfrm>
            <a:off x="455613" y="2686375"/>
            <a:ext cx="8915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rtl="0">
              <a:spcBef>
                <a:spcPts val="600"/>
              </a:spcBef>
              <a:spcAft>
                <a:spcPts val="0"/>
              </a:spcAft>
              <a:buClr>
                <a:schemeClr val="dk1"/>
              </a:buClr>
              <a:buSzPts val="1800"/>
              <a:buChar char="•"/>
              <a:defRPr b="0" i="0">
                <a:latin typeface="Roboto"/>
                <a:ea typeface="Roboto"/>
                <a:cs typeface="Roboto"/>
                <a:sym typeface="Roboto"/>
              </a:defRPr>
            </a:lvl2pPr>
            <a:lvl3pPr marL="1371622" lvl="2" indent="-330205" algn="l" rtl="0">
              <a:spcBef>
                <a:spcPts val="600"/>
              </a:spcBef>
              <a:spcAft>
                <a:spcPts val="0"/>
              </a:spcAft>
              <a:buClr>
                <a:schemeClr val="dk1"/>
              </a:buClr>
              <a:buSzPts val="1600"/>
              <a:buChar char="−"/>
              <a:defRPr b="0" i="0">
                <a:latin typeface="Roboto"/>
                <a:ea typeface="Roboto"/>
                <a:cs typeface="Roboto"/>
                <a:sym typeface="Roboto"/>
              </a:defRPr>
            </a:lvl3pPr>
            <a:lvl4pPr marL="1828831" lvl="3" indent="-317506" algn="l" rtl="0">
              <a:spcBef>
                <a:spcPts val="300"/>
              </a:spcBef>
              <a:spcAft>
                <a:spcPts val="0"/>
              </a:spcAft>
              <a:buClr>
                <a:schemeClr val="dk1"/>
              </a:buClr>
              <a:buSzPts val="1400"/>
              <a:buChar char="•"/>
              <a:defRPr b="0" i="0">
                <a:latin typeface="Roboto"/>
                <a:ea typeface="Roboto"/>
                <a:cs typeface="Roboto"/>
                <a:sym typeface="Roboto"/>
              </a:defRPr>
            </a:lvl4pPr>
            <a:lvl5pPr marL="2286038" lvl="4" indent="-304805" algn="l" rtl="0">
              <a:spcBef>
                <a:spcPts val="300"/>
              </a:spcBef>
              <a:spcAft>
                <a:spcPts val="0"/>
              </a:spcAft>
              <a:buClr>
                <a:schemeClr val="dk1"/>
              </a:buClr>
              <a:buSzPts val="1200"/>
              <a:buChar char="−"/>
              <a:defRPr b="0" i="0">
                <a:latin typeface="Roboto"/>
                <a:ea typeface="Roboto"/>
                <a:cs typeface="Roboto"/>
                <a:sym typeface="Roboto"/>
              </a:defRPr>
            </a:lvl5pPr>
            <a:lvl6pPr marL="2743246" lvl="5" indent="-304805" algn="l" rtl="0">
              <a:spcBef>
                <a:spcPts val="360"/>
              </a:spcBef>
              <a:spcAft>
                <a:spcPts val="0"/>
              </a:spcAft>
              <a:buClr>
                <a:schemeClr val="dk1"/>
              </a:buClr>
              <a:buSzPts val="1200"/>
              <a:buFont typeface="Roboto"/>
              <a:buChar char="•"/>
              <a:defRPr sz="1200">
                <a:latin typeface="Roboto"/>
                <a:ea typeface="Roboto"/>
                <a:cs typeface="Roboto"/>
                <a:sym typeface="Roboto"/>
              </a:defRPr>
            </a:lvl6pPr>
            <a:lvl7pPr marL="3200453" lvl="6" indent="-304805" algn="l" rtl="0">
              <a:spcBef>
                <a:spcPts val="360"/>
              </a:spcBef>
              <a:spcAft>
                <a:spcPts val="0"/>
              </a:spcAft>
              <a:buClr>
                <a:schemeClr val="dk1"/>
              </a:buClr>
              <a:buSzPts val="1200"/>
              <a:buFont typeface="Roboto"/>
              <a:buChar char="•"/>
              <a:defRPr sz="1200">
                <a:latin typeface="Roboto"/>
                <a:ea typeface="Roboto"/>
                <a:cs typeface="Roboto"/>
                <a:sym typeface="Roboto"/>
              </a:defRPr>
            </a:lvl7pPr>
            <a:lvl8pPr marL="3657661" lvl="7" indent="-304805" algn="l" rtl="0">
              <a:spcBef>
                <a:spcPts val="360"/>
              </a:spcBef>
              <a:spcAft>
                <a:spcPts val="0"/>
              </a:spcAft>
              <a:buClr>
                <a:schemeClr val="dk1"/>
              </a:buClr>
              <a:buSzPts val="1200"/>
              <a:buFont typeface="Roboto"/>
              <a:buChar char="•"/>
              <a:defRPr sz="1200">
                <a:latin typeface="Roboto"/>
                <a:ea typeface="Roboto"/>
                <a:cs typeface="Roboto"/>
                <a:sym typeface="Roboto"/>
              </a:defRPr>
            </a:lvl8pPr>
            <a:lvl9pPr marL="4114868" lvl="8" indent="-304805" algn="l" rtl="0">
              <a:spcBef>
                <a:spcPts val="360"/>
              </a:spcBef>
              <a:spcAft>
                <a:spcPts val="0"/>
              </a:spcAft>
              <a:buClr>
                <a:schemeClr val="dk1"/>
              </a:buClr>
              <a:buSzPts val="1200"/>
              <a:buFont typeface="Roboto"/>
              <a:buChar char="•"/>
              <a:defRPr sz="1200">
                <a:latin typeface="Roboto"/>
                <a:ea typeface="Roboto"/>
                <a:cs typeface="Roboto"/>
                <a:sym typeface="Roboto"/>
              </a:defRPr>
            </a:lvl9pPr>
          </a:lstStyle>
          <a:p>
            <a:endParaRPr/>
          </a:p>
        </p:txBody>
      </p:sp>
      <p:pic>
        <p:nvPicPr>
          <p:cNvPr id="614" name="Google Shape;614;p108"/>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615" name="Google Shape;615;p108"/>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chemeClr val="dk1"/>
                </a:solidFill>
                <a:latin typeface="Roboto"/>
                <a:ea typeface="Roboto"/>
                <a:cs typeface="Roboto"/>
                <a:sym typeface="Roboto"/>
              </a:rPr>
              <a:t>Proprietary &amp; Confidential - For Internal Use Only</a:t>
            </a:r>
            <a:endParaRPr sz="1000">
              <a:solidFill>
                <a:schemeClr val="dk1"/>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WHITE 2Col Title | Subhead | Text">
  <p:cSld name="WHITE 2Col Title | Subhead | Text">
    <p:spTree>
      <p:nvGrpSpPr>
        <p:cNvPr id="1" name="Shape 616"/>
        <p:cNvGrpSpPr/>
        <p:nvPr/>
      </p:nvGrpSpPr>
      <p:grpSpPr>
        <a:xfrm>
          <a:off x="0" y="0"/>
          <a:ext cx="0" cy="0"/>
          <a:chOff x="0" y="0"/>
          <a:chExt cx="0" cy="0"/>
        </a:xfrm>
      </p:grpSpPr>
      <p:sp>
        <p:nvSpPr>
          <p:cNvPr id="617" name="Google Shape;617;p109"/>
          <p:cNvSpPr txBox="1">
            <a:spLocks noGrp="1"/>
          </p:cNvSpPr>
          <p:nvPr>
            <p:ph type="title"/>
          </p:nvPr>
        </p:nvSpPr>
        <p:spPr>
          <a:xfrm>
            <a:off x="455617" y="457200"/>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dk1"/>
              </a:buClr>
              <a:buSzPts val="3200"/>
              <a:buFont typeface="Roboto Medium"/>
              <a:buNone/>
              <a:defRPr b="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18" name="Google Shape;618;p109"/>
          <p:cNvSpPr txBox="1">
            <a:spLocks noGrp="1"/>
          </p:cNvSpPr>
          <p:nvPr>
            <p:ph type="subTitle" idx="1"/>
          </p:nvPr>
        </p:nvSpPr>
        <p:spPr>
          <a:xfrm>
            <a:off x="455625" y="868680"/>
            <a:ext cx="7635001" cy="228600"/>
          </a:xfrm>
          <a:prstGeom prst="rect">
            <a:avLst/>
          </a:prstGeom>
        </p:spPr>
        <p:txBody>
          <a:bodyPr spcFirstLastPara="1" wrap="square" lIns="0" tIns="0" rIns="0" bIns="0" anchor="t" anchorCtr="0">
            <a:noAutofit/>
          </a:bodyPr>
          <a:lstStyle>
            <a:lvl1pPr lvl="0" rtl="0">
              <a:spcBef>
                <a:spcPts val="0"/>
              </a:spcBef>
              <a:spcAft>
                <a:spcPts val="0"/>
              </a:spcAft>
              <a:buClr>
                <a:schemeClr val="lt2"/>
              </a:buClr>
              <a:buSzPts val="1600"/>
              <a:buFont typeface="Roboto Medium"/>
              <a:buNone/>
              <a:defRPr sz="1600">
                <a:solidFill>
                  <a:schemeClr val="lt2"/>
                </a:solidFill>
                <a:latin typeface="Roboto Medium"/>
                <a:ea typeface="Roboto Medium"/>
                <a:cs typeface="Roboto Medium"/>
                <a:sym typeface="Roboto Medium"/>
              </a:defRPr>
            </a:lvl1pPr>
            <a:lvl2pPr lvl="1" rtl="0">
              <a:spcBef>
                <a:spcPts val="600"/>
              </a:spcBef>
              <a:spcAft>
                <a:spcPts val="0"/>
              </a:spcAft>
              <a:buSzPts val="1800"/>
              <a:buNone/>
              <a:defRPr/>
            </a:lvl2pPr>
            <a:lvl3pPr lvl="2" rtl="0">
              <a:spcBef>
                <a:spcPts val="600"/>
              </a:spcBef>
              <a:spcAft>
                <a:spcPts val="0"/>
              </a:spcAft>
              <a:buSzPts val="1600"/>
              <a:buNone/>
              <a:defRPr/>
            </a:lvl3pPr>
            <a:lvl4pPr lvl="3" rtl="0">
              <a:spcBef>
                <a:spcPts val="300"/>
              </a:spcBef>
              <a:spcAft>
                <a:spcPts val="0"/>
              </a:spcAft>
              <a:buSzPts val="1400"/>
              <a:buNone/>
              <a:defRPr/>
            </a:lvl4pPr>
            <a:lvl5pPr lvl="4" rtl="0">
              <a:spcBef>
                <a:spcPts val="300"/>
              </a:spcBef>
              <a:spcAft>
                <a:spcPts val="0"/>
              </a:spcAft>
              <a:buSzPts val="1200"/>
              <a:buNone/>
              <a:defRPr/>
            </a:lvl5pPr>
            <a:lvl6pPr lvl="5" rtl="0">
              <a:spcBef>
                <a:spcPts val="533"/>
              </a:spcBef>
              <a:spcAft>
                <a:spcPts val="0"/>
              </a:spcAft>
              <a:buSzPts val="2666"/>
              <a:buNone/>
              <a:defRPr/>
            </a:lvl6pPr>
            <a:lvl7pPr lvl="6" rtl="0">
              <a:spcBef>
                <a:spcPts val="533"/>
              </a:spcBef>
              <a:spcAft>
                <a:spcPts val="0"/>
              </a:spcAft>
              <a:buSzPts val="2666"/>
              <a:buNone/>
              <a:defRPr/>
            </a:lvl7pPr>
            <a:lvl8pPr lvl="7" rtl="0">
              <a:spcBef>
                <a:spcPts val="533"/>
              </a:spcBef>
              <a:spcAft>
                <a:spcPts val="0"/>
              </a:spcAft>
              <a:buSzPts val="2666"/>
              <a:buNone/>
              <a:defRPr/>
            </a:lvl8pPr>
            <a:lvl9pPr lvl="8" rtl="0">
              <a:spcBef>
                <a:spcPts val="533"/>
              </a:spcBef>
              <a:spcAft>
                <a:spcPts val="0"/>
              </a:spcAft>
              <a:buSzPts val="2666"/>
              <a:buNone/>
              <a:defRPr/>
            </a:lvl9pPr>
          </a:lstStyle>
          <a:p>
            <a:endParaRPr/>
          </a:p>
        </p:txBody>
      </p:sp>
      <p:sp>
        <p:nvSpPr>
          <p:cNvPr id="619" name="Google Shape;619;p109"/>
          <p:cNvSpPr txBox="1">
            <a:spLocks noGrp="1"/>
          </p:cNvSpPr>
          <p:nvPr>
            <p:ph type="body" idx="2"/>
          </p:nvPr>
        </p:nvSpPr>
        <p:spPr>
          <a:xfrm>
            <a:off x="455625" y="2686375"/>
            <a:ext cx="5486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rtl="0">
              <a:spcBef>
                <a:spcPts val="600"/>
              </a:spcBef>
              <a:spcAft>
                <a:spcPts val="0"/>
              </a:spcAft>
              <a:buClr>
                <a:schemeClr val="dk1"/>
              </a:buClr>
              <a:buSzPts val="1800"/>
              <a:buChar char="•"/>
              <a:defRPr b="0" i="0">
                <a:latin typeface="Roboto"/>
                <a:ea typeface="Roboto"/>
                <a:cs typeface="Roboto"/>
                <a:sym typeface="Roboto"/>
              </a:defRPr>
            </a:lvl2pPr>
            <a:lvl3pPr marL="1371622" lvl="2" indent="-330205" algn="l" rtl="0">
              <a:spcBef>
                <a:spcPts val="600"/>
              </a:spcBef>
              <a:spcAft>
                <a:spcPts val="0"/>
              </a:spcAft>
              <a:buClr>
                <a:schemeClr val="dk1"/>
              </a:buClr>
              <a:buSzPts val="1600"/>
              <a:buChar char="−"/>
              <a:defRPr b="0" i="0">
                <a:latin typeface="Roboto"/>
                <a:ea typeface="Roboto"/>
                <a:cs typeface="Roboto"/>
                <a:sym typeface="Roboto"/>
              </a:defRPr>
            </a:lvl3pPr>
            <a:lvl4pPr marL="1828831" lvl="3" indent="-317506" algn="l" rtl="0">
              <a:spcBef>
                <a:spcPts val="300"/>
              </a:spcBef>
              <a:spcAft>
                <a:spcPts val="0"/>
              </a:spcAft>
              <a:buClr>
                <a:schemeClr val="dk1"/>
              </a:buClr>
              <a:buSzPts val="1400"/>
              <a:buChar char="•"/>
              <a:defRPr b="0" i="0">
                <a:latin typeface="Roboto"/>
                <a:ea typeface="Roboto"/>
                <a:cs typeface="Roboto"/>
                <a:sym typeface="Roboto"/>
              </a:defRPr>
            </a:lvl4pPr>
            <a:lvl5pPr marL="2286038" lvl="4" indent="-304805" algn="l" rtl="0">
              <a:spcBef>
                <a:spcPts val="300"/>
              </a:spcBef>
              <a:spcAft>
                <a:spcPts val="0"/>
              </a:spcAft>
              <a:buClr>
                <a:schemeClr val="dk1"/>
              </a:buClr>
              <a:buSzPts val="1200"/>
              <a:buChar char="−"/>
              <a:defRPr b="0" i="0">
                <a:latin typeface="Roboto"/>
                <a:ea typeface="Roboto"/>
                <a:cs typeface="Roboto"/>
                <a:sym typeface="Roboto"/>
              </a:defRPr>
            </a:lvl5pPr>
            <a:lvl6pPr marL="2743246" lvl="5" indent="-304805" algn="l" rtl="0">
              <a:spcBef>
                <a:spcPts val="360"/>
              </a:spcBef>
              <a:spcAft>
                <a:spcPts val="0"/>
              </a:spcAft>
              <a:buClr>
                <a:schemeClr val="dk1"/>
              </a:buClr>
              <a:buSzPts val="1200"/>
              <a:buFont typeface="Roboto"/>
              <a:buChar char="•"/>
              <a:defRPr sz="1200">
                <a:latin typeface="Roboto"/>
                <a:ea typeface="Roboto"/>
                <a:cs typeface="Roboto"/>
                <a:sym typeface="Roboto"/>
              </a:defRPr>
            </a:lvl6pPr>
            <a:lvl7pPr marL="3200453" lvl="6" indent="-304805" algn="l" rtl="0">
              <a:spcBef>
                <a:spcPts val="360"/>
              </a:spcBef>
              <a:spcAft>
                <a:spcPts val="0"/>
              </a:spcAft>
              <a:buClr>
                <a:schemeClr val="dk1"/>
              </a:buClr>
              <a:buSzPts val="1200"/>
              <a:buFont typeface="Roboto"/>
              <a:buChar char="•"/>
              <a:defRPr sz="1200">
                <a:latin typeface="Roboto"/>
                <a:ea typeface="Roboto"/>
                <a:cs typeface="Roboto"/>
                <a:sym typeface="Roboto"/>
              </a:defRPr>
            </a:lvl7pPr>
            <a:lvl8pPr marL="3657661" lvl="7" indent="-304805" algn="l" rtl="0">
              <a:spcBef>
                <a:spcPts val="360"/>
              </a:spcBef>
              <a:spcAft>
                <a:spcPts val="0"/>
              </a:spcAft>
              <a:buClr>
                <a:schemeClr val="dk1"/>
              </a:buClr>
              <a:buSzPts val="1200"/>
              <a:buFont typeface="Roboto"/>
              <a:buChar char="•"/>
              <a:defRPr sz="1200">
                <a:latin typeface="Roboto"/>
                <a:ea typeface="Roboto"/>
                <a:cs typeface="Roboto"/>
                <a:sym typeface="Roboto"/>
              </a:defRPr>
            </a:lvl8pPr>
            <a:lvl9pPr marL="4114868" lvl="8" indent="-304805" algn="l" rtl="0">
              <a:spcBef>
                <a:spcPts val="360"/>
              </a:spcBef>
              <a:spcAft>
                <a:spcPts val="0"/>
              </a:spcAft>
              <a:buClr>
                <a:schemeClr val="dk1"/>
              </a:buClr>
              <a:buSzPts val="1200"/>
              <a:buFont typeface="Roboto"/>
              <a:buChar char="•"/>
              <a:defRPr sz="1200">
                <a:latin typeface="Roboto"/>
                <a:ea typeface="Roboto"/>
                <a:cs typeface="Roboto"/>
                <a:sym typeface="Roboto"/>
              </a:defRPr>
            </a:lvl9pPr>
          </a:lstStyle>
          <a:p>
            <a:endParaRPr/>
          </a:p>
        </p:txBody>
      </p:sp>
      <p:sp>
        <p:nvSpPr>
          <p:cNvPr id="620" name="Google Shape;620;p109"/>
          <p:cNvSpPr txBox="1">
            <a:spLocks noGrp="1"/>
          </p:cNvSpPr>
          <p:nvPr>
            <p:ph type="body" idx="3"/>
          </p:nvPr>
        </p:nvSpPr>
        <p:spPr>
          <a:xfrm>
            <a:off x="6246950" y="2686375"/>
            <a:ext cx="5486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rtl="0">
              <a:spcBef>
                <a:spcPts val="600"/>
              </a:spcBef>
              <a:spcAft>
                <a:spcPts val="0"/>
              </a:spcAft>
              <a:buClr>
                <a:schemeClr val="dk1"/>
              </a:buClr>
              <a:buSzPts val="1800"/>
              <a:buChar char="•"/>
              <a:defRPr b="0" i="0">
                <a:latin typeface="Roboto"/>
                <a:ea typeface="Roboto"/>
                <a:cs typeface="Roboto"/>
                <a:sym typeface="Roboto"/>
              </a:defRPr>
            </a:lvl2pPr>
            <a:lvl3pPr marL="1371622" lvl="2" indent="-330205" algn="l" rtl="0">
              <a:spcBef>
                <a:spcPts val="600"/>
              </a:spcBef>
              <a:spcAft>
                <a:spcPts val="0"/>
              </a:spcAft>
              <a:buClr>
                <a:schemeClr val="dk1"/>
              </a:buClr>
              <a:buSzPts val="1600"/>
              <a:buChar char="−"/>
              <a:defRPr b="0" i="0">
                <a:latin typeface="Roboto"/>
                <a:ea typeface="Roboto"/>
                <a:cs typeface="Roboto"/>
                <a:sym typeface="Roboto"/>
              </a:defRPr>
            </a:lvl3pPr>
            <a:lvl4pPr marL="1828831" lvl="3" indent="-317506" algn="l" rtl="0">
              <a:spcBef>
                <a:spcPts val="300"/>
              </a:spcBef>
              <a:spcAft>
                <a:spcPts val="0"/>
              </a:spcAft>
              <a:buClr>
                <a:schemeClr val="dk1"/>
              </a:buClr>
              <a:buSzPts val="1400"/>
              <a:buChar char="•"/>
              <a:defRPr b="0" i="0">
                <a:latin typeface="Roboto"/>
                <a:ea typeface="Roboto"/>
                <a:cs typeface="Roboto"/>
                <a:sym typeface="Roboto"/>
              </a:defRPr>
            </a:lvl4pPr>
            <a:lvl5pPr marL="2286038" lvl="4" indent="-304805" algn="l" rtl="0">
              <a:spcBef>
                <a:spcPts val="300"/>
              </a:spcBef>
              <a:spcAft>
                <a:spcPts val="0"/>
              </a:spcAft>
              <a:buClr>
                <a:schemeClr val="dk1"/>
              </a:buClr>
              <a:buSzPts val="1200"/>
              <a:buChar char="−"/>
              <a:defRPr b="0" i="0">
                <a:latin typeface="Roboto"/>
                <a:ea typeface="Roboto"/>
                <a:cs typeface="Roboto"/>
                <a:sym typeface="Roboto"/>
              </a:defRPr>
            </a:lvl5pPr>
            <a:lvl6pPr marL="2743246" lvl="5" indent="-304805" algn="l" rtl="0">
              <a:spcBef>
                <a:spcPts val="360"/>
              </a:spcBef>
              <a:spcAft>
                <a:spcPts val="0"/>
              </a:spcAft>
              <a:buClr>
                <a:schemeClr val="dk1"/>
              </a:buClr>
              <a:buSzPts val="1200"/>
              <a:buFont typeface="Roboto"/>
              <a:buChar char="•"/>
              <a:defRPr sz="1200">
                <a:latin typeface="Roboto"/>
                <a:ea typeface="Roboto"/>
                <a:cs typeface="Roboto"/>
                <a:sym typeface="Roboto"/>
              </a:defRPr>
            </a:lvl6pPr>
            <a:lvl7pPr marL="3200453" lvl="6" indent="-304805" algn="l" rtl="0">
              <a:spcBef>
                <a:spcPts val="360"/>
              </a:spcBef>
              <a:spcAft>
                <a:spcPts val="0"/>
              </a:spcAft>
              <a:buClr>
                <a:schemeClr val="dk1"/>
              </a:buClr>
              <a:buSzPts val="1200"/>
              <a:buFont typeface="Roboto"/>
              <a:buChar char="•"/>
              <a:defRPr sz="1200">
                <a:latin typeface="Roboto"/>
                <a:ea typeface="Roboto"/>
                <a:cs typeface="Roboto"/>
                <a:sym typeface="Roboto"/>
              </a:defRPr>
            </a:lvl7pPr>
            <a:lvl8pPr marL="3657661" lvl="7" indent="-304805" algn="l" rtl="0">
              <a:spcBef>
                <a:spcPts val="360"/>
              </a:spcBef>
              <a:spcAft>
                <a:spcPts val="0"/>
              </a:spcAft>
              <a:buClr>
                <a:schemeClr val="dk1"/>
              </a:buClr>
              <a:buSzPts val="1200"/>
              <a:buFont typeface="Roboto"/>
              <a:buChar char="•"/>
              <a:defRPr sz="1200">
                <a:latin typeface="Roboto"/>
                <a:ea typeface="Roboto"/>
                <a:cs typeface="Roboto"/>
                <a:sym typeface="Roboto"/>
              </a:defRPr>
            </a:lvl8pPr>
            <a:lvl9pPr marL="4114868" lvl="8" indent="-304805" algn="l" rtl="0">
              <a:spcBef>
                <a:spcPts val="360"/>
              </a:spcBef>
              <a:spcAft>
                <a:spcPts val="0"/>
              </a:spcAft>
              <a:buClr>
                <a:schemeClr val="dk1"/>
              </a:buClr>
              <a:buSzPts val="1200"/>
              <a:buFont typeface="Roboto"/>
              <a:buChar char="•"/>
              <a:defRPr sz="1200">
                <a:latin typeface="Roboto"/>
                <a:ea typeface="Roboto"/>
                <a:cs typeface="Roboto"/>
                <a:sym typeface="Roboto"/>
              </a:defRPr>
            </a:lvl9pPr>
          </a:lstStyle>
          <a:p>
            <a:endParaRPr/>
          </a:p>
        </p:txBody>
      </p:sp>
      <p:sp>
        <p:nvSpPr>
          <p:cNvPr id="621" name="Google Shape;621;p109"/>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rgbClr val="000000"/>
                </a:solidFill>
              </a:defRPr>
            </a:lvl1pPr>
            <a:lvl2pPr lvl="1" rtl="0">
              <a:buNone/>
              <a:defRPr sz="1000">
                <a:solidFill>
                  <a:srgbClr val="000000"/>
                </a:solidFill>
              </a:defRPr>
            </a:lvl2pPr>
            <a:lvl3pPr lvl="2" rtl="0">
              <a:buNone/>
              <a:defRPr sz="1000">
                <a:solidFill>
                  <a:srgbClr val="000000"/>
                </a:solidFill>
              </a:defRPr>
            </a:lvl3pPr>
            <a:lvl4pPr lvl="3" rtl="0">
              <a:buNone/>
              <a:defRPr sz="1000">
                <a:solidFill>
                  <a:srgbClr val="000000"/>
                </a:solidFill>
              </a:defRPr>
            </a:lvl4pPr>
            <a:lvl5pPr lvl="4" rtl="0">
              <a:buNone/>
              <a:defRPr sz="1000">
                <a:solidFill>
                  <a:srgbClr val="000000"/>
                </a:solidFill>
              </a:defRPr>
            </a:lvl5pPr>
            <a:lvl6pPr lvl="5" rtl="0">
              <a:buNone/>
              <a:defRPr sz="1000">
                <a:solidFill>
                  <a:srgbClr val="000000"/>
                </a:solidFill>
              </a:defRPr>
            </a:lvl6pPr>
            <a:lvl7pPr lvl="6" rtl="0">
              <a:buNone/>
              <a:defRPr sz="1000">
                <a:solidFill>
                  <a:srgbClr val="000000"/>
                </a:solidFill>
              </a:defRPr>
            </a:lvl7pPr>
            <a:lvl8pPr lvl="7" rtl="0">
              <a:buNone/>
              <a:defRPr sz="1000">
                <a:solidFill>
                  <a:srgbClr val="000000"/>
                </a:solidFill>
              </a:defRPr>
            </a:lvl8pPr>
            <a:lvl9pPr lvl="8" rtl="0">
              <a:buNone/>
              <a:defRPr sz="1000">
                <a:solidFill>
                  <a:srgbClr val="000000"/>
                </a:solidFill>
              </a:defRPr>
            </a:lvl9pPr>
          </a:lstStyle>
          <a:p>
            <a:fld id="{00000000-1234-1234-1234-123412341234}" type="slidenum">
              <a:rPr lang="en" smtClean="0"/>
              <a:pPr/>
              <a:t>‹#›</a:t>
            </a:fld>
            <a:endParaRPr lang="en"/>
          </a:p>
        </p:txBody>
      </p:sp>
      <p:pic>
        <p:nvPicPr>
          <p:cNvPr id="622" name="Google Shape;622;p109"/>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623" name="Google Shape;623;p109"/>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chemeClr val="dk1"/>
                </a:solidFill>
                <a:latin typeface="Roboto"/>
                <a:ea typeface="Roboto"/>
                <a:cs typeface="Roboto"/>
                <a:sym typeface="Roboto"/>
              </a:rPr>
              <a:t>Proprietary &amp; Confidential - For Internal Use Only</a:t>
            </a:r>
            <a:endParaRPr sz="1000">
              <a:solidFill>
                <a:schemeClr val="dk1"/>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WHITE Title | Subhead | Text | Image">
  <p:cSld name="WHITE Title | Subhead | Text | Image">
    <p:spTree>
      <p:nvGrpSpPr>
        <p:cNvPr id="1" name="Shape 624"/>
        <p:cNvGrpSpPr/>
        <p:nvPr/>
      </p:nvGrpSpPr>
      <p:grpSpPr>
        <a:xfrm>
          <a:off x="0" y="0"/>
          <a:ext cx="0" cy="0"/>
          <a:chOff x="0" y="0"/>
          <a:chExt cx="0" cy="0"/>
        </a:xfrm>
      </p:grpSpPr>
      <p:sp>
        <p:nvSpPr>
          <p:cNvPr id="625" name="Google Shape;625;p110"/>
          <p:cNvSpPr txBox="1">
            <a:spLocks noGrp="1"/>
          </p:cNvSpPr>
          <p:nvPr>
            <p:ph type="title"/>
          </p:nvPr>
        </p:nvSpPr>
        <p:spPr>
          <a:xfrm>
            <a:off x="455617" y="457200"/>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dk1"/>
              </a:buClr>
              <a:buSzPts val="3200"/>
              <a:buFont typeface="Roboto Medium"/>
              <a:buNone/>
              <a:defRPr b="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26" name="Google Shape;626;p110"/>
          <p:cNvSpPr>
            <a:spLocks noGrp="1"/>
          </p:cNvSpPr>
          <p:nvPr>
            <p:ph type="pic" idx="2"/>
          </p:nvPr>
        </p:nvSpPr>
        <p:spPr>
          <a:xfrm>
            <a:off x="7389889" y="1371600"/>
            <a:ext cx="4343401" cy="4572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627" name="Google Shape;627;p110"/>
          <p:cNvSpPr txBox="1">
            <a:spLocks noGrp="1"/>
          </p:cNvSpPr>
          <p:nvPr>
            <p:ph type="subTitle" idx="1"/>
          </p:nvPr>
        </p:nvSpPr>
        <p:spPr>
          <a:xfrm>
            <a:off x="455625" y="868680"/>
            <a:ext cx="7635001" cy="228600"/>
          </a:xfrm>
          <a:prstGeom prst="rect">
            <a:avLst/>
          </a:prstGeom>
        </p:spPr>
        <p:txBody>
          <a:bodyPr spcFirstLastPara="1" wrap="square" lIns="0" tIns="0" rIns="0" bIns="0" anchor="t" anchorCtr="0">
            <a:noAutofit/>
          </a:bodyPr>
          <a:lstStyle>
            <a:lvl1pPr lvl="0" rtl="0">
              <a:spcBef>
                <a:spcPts val="0"/>
              </a:spcBef>
              <a:spcAft>
                <a:spcPts val="0"/>
              </a:spcAft>
              <a:buClr>
                <a:schemeClr val="lt2"/>
              </a:buClr>
              <a:buSzPts val="1600"/>
              <a:buFont typeface="Roboto Medium"/>
              <a:buNone/>
              <a:defRPr sz="1600">
                <a:solidFill>
                  <a:schemeClr val="lt2"/>
                </a:solidFill>
                <a:latin typeface="Roboto Medium"/>
                <a:ea typeface="Roboto Medium"/>
                <a:cs typeface="Roboto Medium"/>
                <a:sym typeface="Roboto Medium"/>
              </a:defRPr>
            </a:lvl1pPr>
            <a:lvl2pPr lvl="1" rtl="0">
              <a:spcBef>
                <a:spcPts val="600"/>
              </a:spcBef>
              <a:spcAft>
                <a:spcPts val="0"/>
              </a:spcAft>
              <a:buSzPts val="1800"/>
              <a:buNone/>
              <a:defRPr/>
            </a:lvl2pPr>
            <a:lvl3pPr lvl="2" rtl="0">
              <a:spcBef>
                <a:spcPts val="600"/>
              </a:spcBef>
              <a:spcAft>
                <a:spcPts val="0"/>
              </a:spcAft>
              <a:buSzPts val="1600"/>
              <a:buNone/>
              <a:defRPr/>
            </a:lvl3pPr>
            <a:lvl4pPr lvl="3" rtl="0">
              <a:spcBef>
                <a:spcPts val="300"/>
              </a:spcBef>
              <a:spcAft>
                <a:spcPts val="0"/>
              </a:spcAft>
              <a:buSzPts val="1400"/>
              <a:buNone/>
              <a:defRPr/>
            </a:lvl4pPr>
            <a:lvl5pPr lvl="4" rtl="0">
              <a:spcBef>
                <a:spcPts val="300"/>
              </a:spcBef>
              <a:spcAft>
                <a:spcPts val="0"/>
              </a:spcAft>
              <a:buSzPts val="1200"/>
              <a:buNone/>
              <a:defRPr/>
            </a:lvl5pPr>
            <a:lvl6pPr lvl="5" rtl="0">
              <a:spcBef>
                <a:spcPts val="533"/>
              </a:spcBef>
              <a:spcAft>
                <a:spcPts val="0"/>
              </a:spcAft>
              <a:buSzPts val="2666"/>
              <a:buNone/>
              <a:defRPr/>
            </a:lvl6pPr>
            <a:lvl7pPr lvl="6" rtl="0">
              <a:spcBef>
                <a:spcPts val="533"/>
              </a:spcBef>
              <a:spcAft>
                <a:spcPts val="0"/>
              </a:spcAft>
              <a:buSzPts val="2666"/>
              <a:buNone/>
              <a:defRPr/>
            </a:lvl7pPr>
            <a:lvl8pPr lvl="7" rtl="0">
              <a:spcBef>
                <a:spcPts val="533"/>
              </a:spcBef>
              <a:spcAft>
                <a:spcPts val="0"/>
              </a:spcAft>
              <a:buSzPts val="2666"/>
              <a:buNone/>
              <a:defRPr/>
            </a:lvl8pPr>
            <a:lvl9pPr lvl="8" rtl="0">
              <a:spcBef>
                <a:spcPts val="533"/>
              </a:spcBef>
              <a:spcAft>
                <a:spcPts val="0"/>
              </a:spcAft>
              <a:buSzPts val="2666"/>
              <a:buNone/>
              <a:defRPr/>
            </a:lvl9pPr>
          </a:lstStyle>
          <a:p>
            <a:endParaRPr/>
          </a:p>
        </p:txBody>
      </p:sp>
      <p:sp>
        <p:nvSpPr>
          <p:cNvPr id="628" name="Google Shape;628;p110"/>
          <p:cNvSpPr txBox="1">
            <a:spLocks noGrp="1"/>
          </p:cNvSpPr>
          <p:nvPr>
            <p:ph type="body" idx="3"/>
          </p:nvPr>
        </p:nvSpPr>
        <p:spPr>
          <a:xfrm>
            <a:off x="455625" y="2686375"/>
            <a:ext cx="5486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rtl="0">
              <a:spcBef>
                <a:spcPts val="600"/>
              </a:spcBef>
              <a:spcAft>
                <a:spcPts val="0"/>
              </a:spcAft>
              <a:buClr>
                <a:schemeClr val="dk1"/>
              </a:buClr>
              <a:buSzPts val="1800"/>
              <a:buChar char="•"/>
              <a:defRPr b="0" i="0">
                <a:latin typeface="Roboto"/>
                <a:ea typeface="Roboto"/>
                <a:cs typeface="Roboto"/>
                <a:sym typeface="Roboto"/>
              </a:defRPr>
            </a:lvl2pPr>
            <a:lvl3pPr marL="1371622" lvl="2" indent="-330205" algn="l" rtl="0">
              <a:spcBef>
                <a:spcPts val="600"/>
              </a:spcBef>
              <a:spcAft>
                <a:spcPts val="0"/>
              </a:spcAft>
              <a:buClr>
                <a:schemeClr val="dk1"/>
              </a:buClr>
              <a:buSzPts val="1600"/>
              <a:buChar char="−"/>
              <a:defRPr b="0" i="0">
                <a:latin typeface="Roboto"/>
                <a:ea typeface="Roboto"/>
                <a:cs typeface="Roboto"/>
                <a:sym typeface="Roboto"/>
              </a:defRPr>
            </a:lvl3pPr>
            <a:lvl4pPr marL="1828831" lvl="3" indent="-317506" algn="l" rtl="0">
              <a:spcBef>
                <a:spcPts val="300"/>
              </a:spcBef>
              <a:spcAft>
                <a:spcPts val="0"/>
              </a:spcAft>
              <a:buClr>
                <a:schemeClr val="dk1"/>
              </a:buClr>
              <a:buSzPts val="1400"/>
              <a:buChar char="•"/>
              <a:defRPr b="0" i="0">
                <a:latin typeface="Roboto"/>
                <a:ea typeface="Roboto"/>
                <a:cs typeface="Roboto"/>
                <a:sym typeface="Roboto"/>
              </a:defRPr>
            </a:lvl4pPr>
            <a:lvl5pPr marL="2286038" lvl="4" indent="-304805" algn="l" rtl="0">
              <a:spcBef>
                <a:spcPts val="300"/>
              </a:spcBef>
              <a:spcAft>
                <a:spcPts val="0"/>
              </a:spcAft>
              <a:buClr>
                <a:schemeClr val="dk1"/>
              </a:buClr>
              <a:buSzPts val="1200"/>
              <a:buChar char="−"/>
              <a:defRPr b="0" i="0">
                <a:latin typeface="Roboto"/>
                <a:ea typeface="Roboto"/>
                <a:cs typeface="Roboto"/>
                <a:sym typeface="Roboto"/>
              </a:defRPr>
            </a:lvl5pPr>
            <a:lvl6pPr marL="2743246" lvl="5" indent="-304805" algn="l" rtl="0">
              <a:spcBef>
                <a:spcPts val="360"/>
              </a:spcBef>
              <a:spcAft>
                <a:spcPts val="0"/>
              </a:spcAft>
              <a:buClr>
                <a:schemeClr val="dk1"/>
              </a:buClr>
              <a:buSzPts val="1200"/>
              <a:buFont typeface="Roboto"/>
              <a:buChar char="•"/>
              <a:defRPr sz="1200">
                <a:latin typeface="Roboto"/>
                <a:ea typeface="Roboto"/>
                <a:cs typeface="Roboto"/>
                <a:sym typeface="Roboto"/>
              </a:defRPr>
            </a:lvl6pPr>
            <a:lvl7pPr marL="3200453" lvl="6" indent="-304805" algn="l" rtl="0">
              <a:spcBef>
                <a:spcPts val="360"/>
              </a:spcBef>
              <a:spcAft>
                <a:spcPts val="0"/>
              </a:spcAft>
              <a:buClr>
                <a:schemeClr val="dk1"/>
              </a:buClr>
              <a:buSzPts val="1200"/>
              <a:buFont typeface="Roboto"/>
              <a:buChar char="•"/>
              <a:defRPr sz="1200">
                <a:latin typeface="Roboto"/>
                <a:ea typeface="Roboto"/>
                <a:cs typeface="Roboto"/>
                <a:sym typeface="Roboto"/>
              </a:defRPr>
            </a:lvl7pPr>
            <a:lvl8pPr marL="3657661" lvl="7" indent="-304805" algn="l" rtl="0">
              <a:spcBef>
                <a:spcPts val="360"/>
              </a:spcBef>
              <a:spcAft>
                <a:spcPts val="0"/>
              </a:spcAft>
              <a:buClr>
                <a:schemeClr val="dk1"/>
              </a:buClr>
              <a:buSzPts val="1200"/>
              <a:buFont typeface="Roboto"/>
              <a:buChar char="•"/>
              <a:defRPr sz="1200">
                <a:latin typeface="Roboto"/>
                <a:ea typeface="Roboto"/>
                <a:cs typeface="Roboto"/>
                <a:sym typeface="Roboto"/>
              </a:defRPr>
            </a:lvl8pPr>
            <a:lvl9pPr marL="4114868" lvl="8" indent="-304805" algn="l" rtl="0">
              <a:spcBef>
                <a:spcPts val="360"/>
              </a:spcBef>
              <a:spcAft>
                <a:spcPts val="0"/>
              </a:spcAft>
              <a:buClr>
                <a:schemeClr val="dk1"/>
              </a:buClr>
              <a:buSzPts val="1200"/>
              <a:buFont typeface="Roboto"/>
              <a:buChar char="•"/>
              <a:defRPr sz="1200">
                <a:latin typeface="Roboto"/>
                <a:ea typeface="Roboto"/>
                <a:cs typeface="Roboto"/>
                <a:sym typeface="Roboto"/>
              </a:defRPr>
            </a:lvl9pPr>
          </a:lstStyle>
          <a:p>
            <a:endParaRPr/>
          </a:p>
        </p:txBody>
      </p:sp>
      <p:sp>
        <p:nvSpPr>
          <p:cNvPr id="629" name="Google Shape;629;p110"/>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rgbClr val="000000"/>
                </a:solidFill>
              </a:defRPr>
            </a:lvl1pPr>
            <a:lvl2pPr lvl="1" rtl="0">
              <a:buNone/>
              <a:defRPr sz="1000">
                <a:solidFill>
                  <a:srgbClr val="000000"/>
                </a:solidFill>
              </a:defRPr>
            </a:lvl2pPr>
            <a:lvl3pPr lvl="2" rtl="0">
              <a:buNone/>
              <a:defRPr sz="1000">
                <a:solidFill>
                  <a:srgbClr val="000000"/>
                </a:solidFill>
              </a:defRPr>
            </a:lvl3pPr>
            <a:lvl4pPr lvl="3" rtl="0">
              <a:buNone/>
              <a:defRPr sz="1000">
                <a:solidFill>
                  <a:srgbClr val="000000"/>
                </a:solidFill>
              </a:defRPr>
            </a:lvl4pPr>
            <a:lvl5pPr lvl="4" rtl="0">
              <a:buNone/>
              <a:defRPr sz="1000">
                <a:solidFill>
                  <a:srgbClr val="000000"/>
                </a:solidFill>
              </a:defRPr>
            </a:lvl5pPr>
            <a:lvl6pPr lvl="5" rtl="0">
              <a:buNone/>
              <a:defRPr sz="1000">
                <a:solidFill>
                  <a:srgbClr val="000000"/>
                </a:solidFill>
              </a:defRPr>
            </a:lvl6pPr>
            <a:lvl7pPr lvl="6" rtl="0">
              <a:buNone/>
              <a:defRPr sz="1000">
                <a:solidFill>
                  <a:srgbClr val="000000"/>
                </a:solidFill>
              </a:defRPr>
            </a:lvl7pPr>
            <a:lvl8pPr lvl="7" rtl="0">
              <a:buNone/>
              <a:defRPr sz="1000">
                <a:solidFill>
                  <a:srgbClr val="000000"/>
                </a:solidFill>
              </a:defRPr>
            </a:lvl8pPr>
            <a:lvl9pPr lvl="8" rtl="0">
              <a:buNone/>
              <a:defRPr sz="1000">
                <a:solidFill>
                  <a:srgbClr val="000000"/>
                </a:solidFill>
              </a:defRPr>
            </a:lvl9pPr>
          </a:lstStyle>
          <a:p>
            <a:fld id="{00000000-1234-1234-1234-123412341234}" type="slidenum">
              <a:rPr lang="en" smtClean="0"/>
              <a:pPr/>
              <a:t>‹#›</a:t>
            </a:fld>
            <a:endParaRPr lang="en"/>
          </a:p>
        </p:txBody>
      </p:sp>
      <p:pic>
        <p:nvPicPr>
          <p:cNvPr id="630" name="Google Shape;630;p110"/>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631" name="Google Shape;631;p110"/>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chemeClr val="dk1"/>
                </a:solidFill>
                <a:latin typeface="Roboto"/>
                <a:ea typeface="Roboto"/>
                <a:cs typeface="Roboto"/>
                <a:sym typeface="Roboto"/>
              </a:rPr>
              <a:t>Proprietary &amp; Confidential - For Internal Use Only</a:t>
            </a:r>
            <a:endParaRPr sz="1000">
              <a:solidFill>
                <a:schemeClr val="dk1"/>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WHITE Title | Subhead | Text | HP Image">
  <p:cSld name="WHITE Title | Subhead | Text | HP Image">
    <p:spTree>
      <p:nvGrpSpPr>
        <p:cNvPr id="1" name="Shape 632"/>
        <p:cNvGrpSpPr/>
        <p:nvPr/>
      </p:nvGrpSpPr>
      <p:grpSpPr>
        <a:xfrm>
          <a:off x="0" y="0"/>
          <a:ext cx="0" cy="0"/>
          <a:chOff x="0" y="0"/>
          <a:chExt cx="0" cy="0"/>
        </a:xfrm>
      </p:grpSpPr>
      <p:sp>
        <p:nvSpPr>
          <p:cNvPr id="633" name="Google Shape;633;p111"/>
          <p:cNvSpPr>
            <a:spLocks noGrp="1"/>
          </p:cNvSpPr>
          <p:nvPr>
            <p:ph type="pic" idx="2"/>
          </p:nvPr>
        </p:nvSpPr>
        <p:spPr>
          <a:xfrm>
            <a:off x="6094473" y="0"/>
            <a:ext cx="6094500"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634" name="Google Shape;634;p111"/>
          <p:cNvSpPr txBox="1">
            <a:spLocks noGrp="1"/>
          </p:cNvSpPr>
          <p:nvPr>
            <p:ph type="title"/>
          </p:nvPr>
        </p:nvSpPr>
        <p:spPr>
          <a:xfrm>
            <a:off x="455618" y="457200"/>
            <a:ext cx="5029201"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dk1"/>
              </a:buClr>
              <a:buSzPts val="3200"/>
              <a:buFont typeface="Roboto Medium"/>
              <a:buNone/>
              <a:defRPr b="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35" name="Google Shape;635;p111"/>
          <p:cNvSpPr txBox="1">
            <a:spLocks noGrp="1"/>
          </p:cNvSpPr>
          <p:nvPr>
            <p:ph type="subTitle" idx="1"/>
          </p:nvPr>
        </p:nvSpPr>
        <p:spPr>
          <a:xfrm>
            <a:off x="455626" y="1280160"/>
            <a:ext cx="5029201" cy="228600"/>
          </a:xfrm>
          <a:prstGeom prst="rect">
            <a:avLst/>
          </a:prstGeom>
        </p:spPr>
        <p:txBody>
          <a:bodyPr spcFirstLastPara="1" wrap="square" lIns="0" tIns="0" rIns="0" bIns="0" anchor="t" anchorCtr="0">
            <a:noAutofit/>
          </a:bodyPr>
          <a:lstStyle>
            <a:lvl1pPr lvl="0" rtl="0">
              <a:spcBef>
                <a:spcPts val="0"/>
              </a:spcBef>
              <a:spcAft>
                <a:spcPts val="0"/>
              </a:spcAft>
              <a:buClr>
                <a:schemeClr val="lt2"/>
              </a:buClr>
              <a:buSzPts val="1600"/>
              <a:buFont typeface="Roboto Medium"/>
              <a:buNone/>
              <a:defRPr sz="1600">
                <a:solidFill>
                  <a:schemeClr val="lt2"/>
                </a:solidFill>
                <a:latin typeface="Roboto Medium"/>
                <a:ea typeface="Roboto Medium"/>
                <a:cs typeface="Roboto Medium"/>
                <a:sym typeface="Roboto Medium"/>
              </a:defRPr>
            </a:lvl1pPr>
            <a:lvl2pPr lvl="1" rtl="0">
              <a:spcBef>
                <a:spcPts val="600"/>
              </a:spcBef>
              <a:spcAft>
                <a:spcPts val="0"/>
              </a:spcAft>
              <a:buSzPts val="1800"/>
              <a:buNone/>
              <a:defRPr/>
            </a:lvl2pPr>
            <a:lvl3pPr lvl="2" rtl="0">
              <a:spcBef>
                <a:spcPts val="600"/>
              </a:spcBef>
              <a:spcAft>
                <a:spcPts val="0"/>
              </a:spcAft>
              <a:buSzPts val="1600"/>
              <a:buNone/>
              <a:defRPr/>
            </a:lvl3pPr>
            <a:lvl4pPr lvl="3" rtl="0">
              <a:spcBef>
                <a:spcPts val="300"/>
              </a:spcBef>
              <a:spcAft>
                <a:spcPts val="0"/>
              </a:spcAft>
              <a:buSzPts val="1400"/>
              <a:buNone/>
              <a:defRPr/>
            </a:lvl4pPr>
            <a:lvl5pPr lvl="4" rtl="0">
              <a:spcBef>
                <a:spcPts val="300"/>
              </a:spcBef>
              <a:spcAft>
                <a:spcPts val="0"/>
              </a:spcAft>
              <a:buSzPts val="1200"/>
              <a:buNone/>
              <a:defRPr/>
            </a:lvl5pPr>
            <a:lvl6pPr lvl="5" rtl="0">
              <a:spcBef>
                <a:spcPts val="533"/>
              </a:spcBef>
              <a:spcAft>
                <a:spcPts val="0"/>
              </a:spcAft>
              <a:buSzPts val="2666"/>
              <a:buNone/>
              <a:defRPr/>
            </a:lvl6pPr>
            <a:lvl7pPr lvl="6" rtl="0">
              <a:spcBef>
                <a:spcPts val="533"/>
              </a:spcBef>
              <a:spcAft>
                <a:spcPts val="0"/>
              </a:spcAft>
              <a:buSzPts val="2666"/>
              <a:buNone/>
              <a:defRPr/>
            </a:lvl7pPr>
            <a:lvl8pPr lvl="7" rtl="0">
              <a:spcBef>
                <a:spcPts val="533"/>
              </a:spcBef>
              <a:spcAft>
                <a:spcPts val="0"/>
              </a:spcAft>
              <a:buSzPts val="2666"/>
              <a:buNone/>
              <a:defRPr/>
            </a:lvl8pPr>
            <a:lvl9pPr lvl="8" rtl="0">
              <a:spcBef>
                <a:spcPts val="533"/>
              </a:spcBef>
              <a:spcAft>
                <a:spcPts val="0"/>
              </a:spcAft>
              <a:buSzPts val="2666"/>
              <a:buNone/>
              <a:defRPr/>
            </a:lvl9pPr>
          </a:lstStyle>
          <a:p>
            <a:endParaRPr/>
          </a:p>
        </p:txBody>
      </p:sp>
      <p:sp>
        <p:nvSpPr>
          <p:cNvPr id="636" name="Google Shape;636;p111"/>
          <p:cNvSpPr txBox="1">
            <a:spLocks noGrp="1"/>
          </p:cNvSpPr>
          <p:nvPr>
            <p:ph type="body" idx="3"/>
          </p:nvPr>
        </p:nvSpPr>
        <p:spPr>
          <a:xfrm>
            <a:off x="455626" y="2686375"/>
            <a:ext cx="52578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rtl="0">
              <a:spcBef>
                <a:spcPts val="600"/>
              </a:spcBef>
              <a:spcAft>
                <a:spcPts val="0"/>
              </a:spcAft>
              <a:buClr>
                <a:schemeClr val="dk1"/>
              </a:buClr>
              <a:buSzPts val="1800"/>
              <a:buChar char="•"/>
              <a:defRPr b="0" i="0">
                <a:latin typeface="Roboto"/>
                <a:ea typeface="Roboto"/>
                <a:cs typeface="Roboto"/>
                <a:sym typeface="Roboto"/>
              </a:defRPr>
            </a:lvl2pPr>
            <a:lvl3pPr marL="1371622" lvl="2" indent="-330205" algn="l" rtl="0">
              <a:spcBef>
                <a:spcPts val="600"/>
              </a:spcBef>
              <a:spcAft>
                <a:spcPts val="0"/>
              </a:spcAft>
              <a:buClr>
                <a:schemeClr val="dk1"/>
              </a:buClr>
              <a:buSzPts val="1600"/>
              <a:buChar char="−"/>
              <a:defRPr b="0" i="0">
                <a:latin typeface="Roboto"/>
                <a:ea typeface="Roboto"/>
                <a:cs typeface="Roboto"/>
                <a:sym typeface="Roboto"/>
              </a:defRPr>
            </a:lvl3pPr>
            <a:lvl4pPr marL="1828831" lvl="3" indent="-317506" algn="l" rtl="0">
              <a:spcBef>
                <a:spcPts val="300"/>
              </a:spcBef>
              <a:spcAft>
                <a:spcPts val="0"/>
              </a:spcAft>
              <a:buClr>
                <a:schemeClr val="dk1"/>
              </a:buClr>
              <a:buSzPts val="1400"/>
              <a:buChar char="•"/>
              <a:defRPr b="0" i="0">
                <a:latin typeface="Roboto"/>
                <a:ea typeface="Roboto"/>
                <a:cs typeface="Roboto"/>
                <a:sym typeface="Roboto"/>
              </a:defRPr>
            </a:lvl4pPr>
            <a:lvl5pPr marL="2286038" lvl="4" indent="-304805" algn="l" rtl="0">
              <a:spcBef>
                <a:spcPts val="300"/>
              </a:spcBef>
              <a:spcAft>
                <a:spcPts val="0"/>
              </a:spcAft>
              <a:buClr>
                <a:schemeClr val="dk1"/>
              </a:buClr>
              <a:buSzPts val="1200"/>
              <a:buChar char="−"/>
              <a:defRPr b="0" i="0">
                <a:latin typeface="Roboto"/>
                <a:ea typeface="Roboto"/>
                <a:cs typeface="Roboto"/>
                <a:sym typeface="Roboto"/>
              </a:defRPr>
            </a:lvl5pPr>
            <a:lvl6pPr marL="2743246" lvl="5" indent="-304805" algn="l" rtl="0">
              <a:spcBef>
                <a:spcPts val="360"/>
              </a:spcBef>
              <a:spcAft>
                <a:spcPts val="0"/>
              </a:spcAft>
              <a:buClr>
                <a:schemeClr val="dk1"/>
              </a:buClr>
              <a:buSzPts val="1200"/>
              <a:buFont typeface="Roboto"/>
              <a:buChar char="•"/>
              <a:defRPr sz="1200">
                <a:latin typeface="Roboto"/>
                <a:ea typeface="Roboto"/>
                <a:cs typeface="Roboto"/>
                <a:sym typeface="Roboto"/>
              </a:defRPr>
            </a:lvl6pPr>
            <a:lvl7pPr marL="3200453" lvl="6" indent="-304805" algn="l" rtl="0">
              <a:spcBef>
                <a:spcPts val="360"/>
              </a:spcBef>
              <a:spcAft>
                <a:spcPts val="0"/>
              </a:spcAft>
              <a:buClr>
                <a:schemeClr val="dk1"/>
              </a:buClr>
              <a:buSzPts val="1200"/>
              <a:buFont typeface="Roboto"/>
              <a:buChar char="•"/>
              <a:defRPr sz="1200">
                <a:latin typeface="Roboto"/>
                <a:ea typeface="Roboto"/>
                <a:cs typeface="Roboto"/>
                <a:sym typeface="Roboto"/>
              </a:defRPr>
            </a:lvl7pPr>
            <a:lvl8pPr marL="3657661" lvl="7" indent="-304805" algn="l" rtl="0">
              <a:spcBef>
                <a:spcPts val="360"/>
              </a:spcBef>
              <a:spcAft>
                <a:spcPts val="0"/>
              </a:spcAft>
              <a:buClr>
                <a:schemeClr val="dk1"/>
              </a:buClr>
              <a:buSzPts val="1200"/>
              <a:buFont typeface="Roboto"/>
              <a:buChar char="•"/>
              <a:defRPr sz="1200">
                <a:latin typeface="Roboto"/>
                <a:ea typeface="Roboto"/>
                <a:cs typeface="Roboto"/>
                <a:sym typeface="Roboto"/>
              </a:defRPr>
            </a:lvl8pPr>
            <a:lvl9pPr marL="4114868" lvl="8" indent="-304805" algn="l" rtl="0">
              <a:spcBef>
                <a:spcPts val="360"/>
              </a:spcBef>
              <a:spcAft>
                <a:spcPts val="0"/>
              </a:spcAft>
              <a:buClr>
                <a:schemeClr val="dk1"/>
              </a:buClr>
              <a:buSzPts val="1200"/>
              <a:buFont typeface="Roboto"/>
              <a:buChar char="•"/>
              <a:defRPr sz="1200">
                <a:latin typeface="Roboto"/>
                <a:ea typeface="Roboto"/>
                <a:cs typeface="Roboto"/>
                <a:sym typeface="Roboto"/>
              </a:defRPr>
            </a:lvl9pPr>
          </a:lstStyle>
          <a:p>
            <a:endParaRPr/>
          </a:p>
        </p:txBody>
      </p:sp>
      <p:sp>
        <p:nvSpPr>
          <p:cNvPr id="637" name="Google Shape;637;p111"/>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rgbClr val="000000"/>
                </a:solidFill>
              </a:defRPr>
            </a:lvl1pPr>
            <a:lvl2pPr lvl="1" rtl="0">
              <a:buNone/>
              <a:defRPr sz="1000">
                <a:solidFill>
                  <a:srgbClr val="000000"/>
                </a:solidFill>
              </a:defRPr>
            </a:lvl2pPr>
            <a:lvl3pPr lvl="2" rtl="0">
              <a:buNone/>
              <a:defRPr sz="1000">
                <a:solidFill>
                  <a:srgbClr val="000000"/>
                </a:solidFill>
              </a:defRPr>
            </a:lvl3pPr>
            <a:lvl4pPr lvl="3" rtl="0">
              <a:buNone/>
              <a:defRPr sz="1000">
                <a:solidFill>
                  <a:srgbClr val="000000"/>
                </a:solidFill>
              </a:defRPr>
            </a:lvl4pPr>
            <a:lvl5pPr lvl="4" rtl="0">
              <a:buNone/>
              <a:defRPr sz="1000">
                <a:solidFill>
                  <a:srgbClr val="000000"/>
                </a:solidFill>
              </a:defRPr>
            </a:lvl5pPr>
            <a:lvl6pPr lvl="5" rtl="0">
              <a:buNone/>
              <a:defRPr sz="1000">
                <a:solidFill>
                  <a:srgbClr val="000000"/>
                </a:solidFill>
              </a:defRPr>
            </a:lvl6pPr>
            <a:lvl7pPr lvl="6" rtl="0">
              <a:buNone/>
              <a:defRPr sz="1000">
                <a:solidFill>
                  <a:srgbClr val="000000"/>
                </a:solidFill>
              </a:defRPr>
            </a:lvl7pPr>
            <a:lvl8pPr lvl="7" rtl="0">
              <a:buNone/>
              <a:defRPr sz="1000">
                <a:solidFill>
                  <a:srgbClr val="000000"/>
                </a:solidFill>
              </a:defRPr>
            </a:lvl8pPr>
            <a:lvl9pPr lvl="8" rtl="0">
              <a:buNone/>
              <a:defRPr sz="1000">
                <a:solidFill>
                  <a:srgbClr val="000000"/>
                </a:solidFill>
              </a:defRPr>
            </a:lvl9pPr>
          </a:lstStyle>
          <a:p>
            <a:fld id="{00000000-1234-1234-1234-123412341234}" type="slidenum">
              <a:rPr lang="en" smtClean="0"/>
              <a:pPr/>
              <a:t>‹#›</a:t>
            </a:fld>
            <a:endParaRPr lang="en"/>
          </a:p>
        </p:txBody>
      </p:sp>
      <p:pic>
        <p:nvPicPr>
          <p:cNvPr id="638" name="Google Shape;638;p111"/>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639" name="Google Shape;639;p111"/>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chemeClr val="dk1"/>
                </a:solidFill>
                <a:latin typeface="Roboto"/>
                <a:ea typeface="Roboto"/>
                <a:cs typeface="Roboto"/>
                <a:sym typeface="Roboto"/>
              </a:rPr>
              <a:t>Proprietary &amp; Confidential - For Internal Use Only</a:t>
            </a:r>
            <a:endParaRPr sz="1000">
              <a:solidFill>
                <a:schemeClr val="dk1"/>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WHITE Title | Subhead">
  <p:cSld name="WHITE Title | Subhead">
    <p:spTree>
      <p:nvGrpSpPr>
        <p:cNvPr id="1" name="Shape 640"/>
        <p:cNvGrpSpPr/>
        <p:nvPr/>
      </p:nvGrpSpPr>
      <p:grpSpPr>
        <a:xfrm>
          <a:off x="0" y="0"/>
          <a:ext cx="0" cy="0"/>
          <a:chOff x="0" y="0"/>
          <a:chExt cx="0" cy="0"/>
        </a:xfrm>
      </p:grpSpPr>
      <p:sp>
        <p:nvSpPr>
          <p:cNvPr id="641" name="Google Shape;641;p112"/>
          <p:cNvSpPr txBox="1">
            <a:spLocks noGrp="1"/>
          </p:cNvSpPr>
          <p:nvPr>
            <p:ph type="title"/>
          </p:nvPr>
        </p:nvSpPr>
        <p:spPr>
          <a:xfrm>
            <a:off x="455617" y="457200"/>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42" name="Google Shape;642;p112"/>
          <p:cNvSpPr txBox="1">
            <a:spLocks noGrp="1"/>
          </p:cNvSpPr>
          <p:nvPr>
            <p:ph type="subTitle" idx="1"/>
          </p:nvPr>
        </p:nvSpPr>
        <p:spPr>
          <a:xfrm>
            <a:off x="455625" y="868680"/>
            <a:ext cx="7635001" cy="228600"/>
          </a:xfrm>
          <a:prstGeom prst="rect">
            <a:avLst/>
          </a:prstGeom>
        </p:spPr>
        <p:txBody>
          <a:bodyPr spcFirstLastPara="1" wrap="square" lIns="0" tIns="0" rIns="0" bIns="0" anchor="t" anchorCtr="0">
            <a:noAutofit/>
          </a:bodyPr>
          <a:lstStyle>
            <a:lvl1pPr lvl="0" rtl="0">
              <a:spcBef>
                <a:spcPts val="0"/>
              </a:spcBef>
              <a:spcAft>
                <a:spcPts val="0"/>
              </a:spcAft>
              <a:buClr>
                <a:schemeClr val="lt2"/>
              </a:buClr>
              <a:buSzPts val="1600"/>
              <a:buFont typeface="Roboto Medium"/>
              <a:buNone/>
              <a:defRPr sz="1600">
                <a:solidFill>
                  <a:schemeClr val="lt2"/>
                </a:solidFill>
                <a:latin typeface="Roboto Medium"/>
                <a:ea typeface="Roboto Medium"/>
                <a:cs typeface="Roboto Medium"/>
                <a:sym typeface="Roboto Medium"/>
              </a:defRPr>
            </a:lvl1pPr>
            <a:lvl2pPr lvl="1" rtl="0">
              <a:spcBef>
                <a:spcPts val="600"/>
              </a:spcBef>
              <a:spcAft>
                <a:spcPts val="0"/>
              </a:spcAft>
              <a:buSzPts val="1800"/>
              <a:buNone/>
              <a:defRPr/>
            </a:lvl2pPr>
            <a:lvl3pPr lvl="2" rtl="0">
              <a:spcBef>
                <a:spcPts val="600"/>
              </a:spcBef>
              <a:spcAft>
                <a:spcPts val="0"/>
              </a:spcAft>
              <a:buSzPts val="1600"/>
              <a:buNone/>
              <a:defRPr/>
            </a:lvl3pPr>
            <a:lvl4pPr lvl="3" rtl="0">
              <a:spcBef>
                <a:spcPts val="300"/>
              </a:spcBef>
              <a:spcAft>
                <a:spcPts val="0"/>
              </a:spcAft>
              <a:buSzPts val="1400"/>
              <a:buNone/>
              <a:defRPr/>
            </a:lvl4pPr>
            <a:lvl5pPr lvl="4" rtl="0">
              <a:spcBef>
                <a:spcPts val="300"/>
              </a:spcBef>
              <a:spcAft>
                <a:spcPts val="0"/>
              </a:spcAft>
              <a:buSzPts val="1200"/>
              <a:buNone/>
              <a:defRPr/>
            </a:lvl5pPr>
            <a:lvl6pPr lvl="5" rtl="0">
              <a:spcBef>
                <a:spcPts val="533"/>
              </a:spcBef>
              <a:spcAft>
                <a:spcPts val="0"/>
              </a:spcAft>
              <a:buSzPts val="2666"/>
              <a:buNone/>
              <a:defRPr/>
            </a:lvl6pPr>
            <a:lvl7pPr lvl="6" rtl="0">
              <a:spcBef>
                <a:spcPts val="533"/>
              </a:spcBef>
              <a:spcAft>
                <a:spcPts val="0"/>
              </a:spcAft>
              <a:buSzPts val="2666"/>
              <a:buNone/>
              <a:defRPr/>
            </a:lvl7pPr>
            <a:lvl8pPr lvl="7" rtl="0">
              <a:spcBef>
                <a:spcPts val="533"/>
              </a:spcBef>
              <a:spcAft>
                <a:spcPts val="0"/>
              </a:spcAft>
              <a:buSzPts val="2666"/>
              <a:buNone/>
              <a:defRPr/>
            </a:lvl8pPr>
            <a:lvl9pPr lvl="8" rtl="0">
              <a:spcBef>
                <a:spcPts val="533"/>
              </a:spcBef>
              <a:spcAft>
                <a:spcPts val="0"/>
              </a:spcAft>
              <a:buSzPts val="2666"/>
              <a:buNone/>
              <a:defRPr/>
            </a:lvl9pPr>
          </a:lstStyle>
          <a:p>
            <a:endParaRPr/>
          </a:p>
        </p:txBody>
      </p:sp>
      <p:sp>
        <p:nvSpPr>
          <p:cNvPr id="643" name="Google Shape;643;p112"/>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rgbClr val="000000"/>
                </a:solidFill>
              </a:defRPr>
            </a:lvl1pPr>
            <a:lvl2pPr lvl="1" rtl="0">
              <a:buNone/>
              <a:defRPr sz="1000">
                <a:solidFill>
                  <a:srgbClr val="000000"/>
                </a:solidFill>
              </a:defRPr>
            </a:lvl2pPr>
            <a:lvl3pPr lvl="2" rtl="0">
              <a:buNone/>
              <a:defRPr sz="1000">
                <a:solidFill>
                  <a:srgbClr val="000000"/>
                </a:solidFill>
              </a:defRPr>
            </a:lvl3pPr>
            <a:lvl4pPr lvl="3" rtl="0">
              <a:buNone/>
              <a:defRPr sz="1000">
                <a:solidFill>
                  <a:srgbClr val="000000"/>
                </a:solidFill>
              </a:defRPr>
            </a:lvl4pPr>
            <a:lvl5pPr lvl="4" rtl="0">
              <a:buNone/>
              <a:defRPr sz="1000">
                <a:solidFill>
                  <a:srgbClr val="000000"/>
                </a:solidFill>
              </a:defRPr>
            </a:lvl5pPr>
            <a:lvl6pPr lvl="5" rtl="0">
              <a:buNone/>
              <a:defRPr sz="1000">
                <a:solidFill>
                  <a:srgbClr val="000000"/>
                </a:solidFill>
              </a:defRPr>
            </a:lvl6pPr>
            <a:lvl7pPr lvl="6" rtl="0">
              <a:buNone/>
              <a:defRPr sz="1000">
                <a:solidFill>
                  <a:srgbClr val="000000"/>
                </a:solidFill>
              </a:defRPr>
            </a:lvl7pPr>
            <a:lvl8pPr lvl="7" rtl="0">
              <a:buNone/>
              <a:defRPr sz="1000">
                <a:solidFill>
                  <a:srgbClr val="000000"/>
                </a:solidFill>
              </a:defRPr>
            </a:lvl8pPr>
            <a:lvl9pPr lvl="8" rtl="0">
              <a:buNone/>
              <a:defRPr sz="1000">
                <a:solidFill>
                  <a:srgbClr val="000000"/>
                </a:solidFill>
              </a:defRPr>
            </a:lvl9pPr>
          </a:lstStyle>
          <a:p>
            <a:fld id="{00000000-1234-1234-1234-123412341234}" type="slidenum">
              <a:rPr lang="en" smtClean="0"/>
              <a:pPr/>
              <a:t>‹#›</a:t>
            </a:fld>
            <a:endParaRPr lang="en"/>
          </a:p>
        </p:txBody>
      </p:sp>
      <p:pic>
        <p:nvPicPr>
          <p:cNvPr id="644" name="Google Shape;644;p112"/>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645" name="Google Shape;645;p112"/>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chemeClr val="dk1"/>
                </a:solidFill>
                <a:latin typeface="Roboto"/>
                <a:ea typeface="Roboto"/>
                <a:cs typeface="Roboto"/>
                <a:sym typeface="Roboto"/>
              </a:rPr>
              <a:t>Proprietary &amp; Confidential - For Internal Use Only</a:t>
            </a:r>
            <a:endParaRPr sz="1000">
              <a:solidFill>
                <a:schemeClr val="dk1"/>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NAVY 1Col Title | Text">
  <p:cSld name="NAVY 1Col Title | Text">
    <p:bg>
      <p:bgPr>
        <a:solidFill>
          <a:srgbClr val="030A14"/>
        </a:solidFill>
        <a:effectLst/>
      </p:bgPr>
    </p:bg>
    <p:spTree>
      <p:nvGrpSpPr>
        <p:cNvPr id="1" name="Shape 646"/>
        <p:cNvGrpSpPr/>
        <p:nvPr/>
      </p:nvGrpSpPr>
      <p:grpSpPr>
        <a:xfrm>
          <a:off x="0" y="0"/>
          <a:ext cx="0" cy="0"/>
          <a:chOff x="0" y="0"/>
          <a:chExt cx="0" cy="0"/>
        </a:xfrm>
      </p:grpSpPr>
      <p:sp>
        <p:nvSpPr>
          <p:cNvPr id="647" name="Google Shape;647;p113"/>
          <p:cNvSpPr txBox="1">
            <a:spLocks noGrp="1"/>
          </p:cNvSpPr>
          <p:nvPr>
            <p:ph type="title"/>
          </p:nvPr>
        </p:nvSpPr>
        <p:spPr>
          <a:xfrm>
            <a:off x="455617" y="457200"/>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b="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48" name="Google Shape;648;p113"/>
          <p:cNvSpPr txBox="1">
            <a:spLocks noGrp="1"/>
          </p:cNvSpPr>
          <p:nvPr>
            <p:ph type="body" idx="1"/>
          </p:nvPr>
        </p:nvSpPr>
        <p:spPr>
          <a:xfrm>
            <a:off x="455613" y="2686375"/>
            <a:ext cx="8915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rgbClr val="FFFFFF"/>
              </a:buClr>
              <a:buSzPts val="2000"/>
              <a:buFont typeface="Roboto"/>
              <a:buNone/>
              <a:defRPr b="0" i="0">
                <a:solidFill>
                  <a:srgbClr val="FFFFFF"/>
                </a:solidFill>
                <a:latin typeface="Roboto"/>
                <a:ea typeface="Roboto"/>
                <a:cs typeface="Roboto"/>
                <a:sym typeface="Roboto"/>
              </a:defRPr>
            </a:lvl1pPr>
            <a:lvl2pPr marL="914415" lvl="1" indent="-342906" algn="l" rtl="0">
              <a:spcBef>
                <a:spcPts val="600"/>
              </a:spcBef>
              <a:spcAft>
                <a:spcPts val="0"/>
              </a:spcAft>
              <a:buClr>
                <a:srgbClr val="FFFFFF"/>
              </a:buClr>
              <a:buSzPts val="1800"/>
              <a:buChar char="•"/>
              <a:defRPr b="0" i="0">
                <a:solidFill>
                  <a:srgbClr val="FFFFFF"/>
                </a:solidFill>
                <a:latin typeface="Roboto"/>
                <a:ea typeface="Roboto"/>
                <a:cs typeface="Roboto"/>
                <a:sym typeface="Roboto"/>
              </a:defRPr>
            </a:lvl2pPr>
            <a:lvl3pPr marL="1371622" lvl="2" indent="-330205" algn="l" rtl="0">
              <a:spcBef>
                <a:spcPts val="600"/>
              </a:spcBef>
              <a:spcAft>
                <a:spcPts val="0"/>
              </a:spcAft>
              <a:buClr>
                <a:srgbClr val="FFFFFF"/>
              </a:buClr>
              <a:buSzPts val="1600"/>
              <a:buChar char="−"/>
              <a:defRPr b="0" i="0">
                <a:solidFill>
                  <a:srgbClr val="FFFFFF"/>
                </a:solidFill>
                <a:latin typeface="Roboto"/>
                <a:ea typeface="Roboto"/>
                <a:cs typeface="Roboto"/>
                <a:sym typeface="Roboto"/>
              </a:defRPr>
            </a:lvl3pPr>
            <a:lvl4pPr marL="1828831" lvl="3" indent="-317506" algn="l" rtl="0">
              <a:spcBef>
                <a:spcPts val="300"/>
              </a:spcBef>
              <a:spcAft>
                <a:spcPts val="0"/>
              </a:spcAft>
              <a:buClr>
                <a:srgbClr val="FFFFFF"/>
              </a:buClr>
              <a:buSzPts val="1400"/>
              <a:buChar char="•"/>
              <a:defRPr b="0" i="0">
                <a:solidFill>
                  <a:srgbClr val="FFFFFF"/>
                </a:solidFill>
                <a:latin typeface="Roboto"/>
                <a:ea typeface="Roboto"/>
                <a:cs typeface="Roboto"/>
                <a:sym typeface="Roboto"/>
              </a:defRPr>
            </a:lvl4pPr>
            <a:lvl5pPr marL="2286038" lvl="4" indent="-304805" algn="l" rtl="0">
              <a:spcBef>
                <a:spcPts val="300"/>
              </a:spcBef>
              <a:spcAft>
                <a:spcPts val="0"/>
              </a:spcAft>
              <a:buClr>
                <a:srgbClr val="FFFFFF"/>
              </a:buClr>
              <a:buSzPts val="1200"/>
              <a:buChar char="−"/>
              <a:defRPr b="0" i="0">
                <a:solidFill>
                  <a:srgbClr val="FFFFFF"/>
                </a:solidFill>
                <a:latin typeface="Roboto"/>
                <a:ea typeface="Roboto"/>
                <a:cs typeface="Roboto"/>
                <a:sym typeface="Roboto"/>
              </a:defRPr>
            </a:lvl5pPr>
            <a:lvl6pPr marL="2743246" lvl="5" indent="-304805" algn="l" rtl="0">
              <a:spcBef>
                <a:spcPts val="360"/>
              </a:spcBef>
              <a:spcAft>
                <a:spcPts val="0"/>
              </a:spcAft>
              <a:buClr>
                <a:srgbClr val="FFFFFF"/>
              </a:buClr>
              <a:buSzPts val="1200"/>
              <a:buFont typeface="Roboto"/>
              <a:buChar char="•"/>
              <a:defRPr sz="1200">
                <a:solidFill>
                  <a:srgbClr val="FFFFFF"/>
                </a:solidFill>
                <a:latin typeface="Roboto"/>
                <a:ea typeface="Roboto"/>
                <a:cs typeface="Roboto"/>
                <a:sym typeface="Roboto"/>
              </a:defRPr>
            </a:lvl6pPr>
            <a:lvl7pPr marL="3200453" lvl="6" indent="-304805" algn="l" rtl="0">
              <a:spcBef>
                <a:spcPts val="360"/>
              </a:spcBef>
              <a:spcAft>
                <a:spcPts val="0"/>
              </a:spcAft>
              <a:buClr>
                <a:srgbClr val="FFFFFF"/>
              </a:buClr>
              <a:buSzPts val="1200"/>
              <a:buFont typeface="Roboto"/>
              <a:buChar char="•"/>
              <a:defRPr sz="1200">
                <a:solidFill>
                  <a:srgbClr val="FFFFFF"/>
                </a:solidFill>
                <a:latin typeface="Roboto"/>
                <a:ea typeface="Roboto"/>
                <a:cs typeface="Roboto"/>
                <a:sym typeface="Roboto"/>
              </a:defRPr>
            </a:lvl7pPr>
            <a:lvl8pPr marL="3657661" lvl="7" indent="-304805" algn="l" rtl="0">
              <a:spcBef>
                <a:spcPts val="360"/>
              </a:spcBef>
              <a:spcAft>
                <a:spcPts val="0"/>
              </a:spcAft>
              <a:buClr>
                <a:srgbClr val="FFFFFF"/>
              </a:buClr>
              <a:buSzPts val="1200"/>
              <a:buFont typeface="Roboto"/>
              <a:buChar char="•"/>
              <a:defRPr sz="1200">
                <a:solidFill>
                  <a:srgbClr val="FFFFFF"/>
                </a:solidFill>
                <a:latin typeface="Roboto"/>
                <a:ea typeface="Roboto"/>
                <a:cs typeface="Roboto"/>
                <a:sym typeface="Roboto"/>
              </a:defRPr>
            </a:lvl8pPr>
            <a:lvl9pPr marL="4114868" lvl="8" indent="-304805" algn="l" rtl="0">
              <a:spcBef>
                <a:spcPts val="360"/>
              </a:spcBef>
              <a:spcAft>
                <a:spcPts val="0"/>
              </a:spcAft>
              <a:buClr>
                <a:srgbClr val="FFFFFF"/>
              </a:buClr>
              <a:buSzPts val="1200"/>
              <a:buFont typeface="Roboto"/>
              <a:buChar char="•"/>
              <a:defRPr sz="1200">
                <a:solidFill>
                  <a:srgbClr val="FFFFFF"/>
                </a:solidFill>
                <a:latin typeface="Roboto"/>
                <a:ea typeface="Roboto"/>
                <a:cs typeface="Roboto"/>
                <a:sym typeface="Roboto"/>
              </a:defRPr>
            </a:lvl9pPr>
          </a:lstStyle>
          <a:p>
            <a:endParaRPr/>
          </a:p>
        </p:txBody>
      </p:sp>
      <p:sp>
        <p:nvSpPr>
          <p:cNvPr id="649" name="Google Shape;649;p113"/>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pic>
        <p:nvPicPr>
          <p:cNvPr id="650" name="Google Shape;650;p113"/>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651" name="Google Shape;651;p113"/>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NAVY 2Col Title | Text">
  <p:cSld name="NAVY 2Col Title | Text">
    <p:bg>
      <p:bgPr>
        <a:solidFill>
          <a:srgbClr val="030A14"/>
        </a:solidFill>
        <a:effectLst/>
      </p:bgPr>
    </p:bg>
    <p:spTree>
      <p:nvGrpSpPr>
        <p:cNvPr id="1" name="Shape 652"/>
        <p:cNvGrpSpPr/>
        <p:nvPr/>
      </p:nvGrpSpPr>
      <p:grpSpPr>
        <a:xfrm>
          <a:off x="0" y="0"/>
          <a:ext cx="0" cy="0"/>
          <a:chOff x="0" y="0"/>
          <a:chExt cx="0" cy="0"/>
        </a:xfrm>
      </p:grpSpPr>
      <p:sp>
        <p:nvSpPr>
          <p:cNvPr id="653" name="Google Shape;653;p114"/>
          <p:cNvSpPr txBox="1">
            <a:spLocks noGrp="1"/>
          </p:cNvSpPr>
          <p:nvPr>
            <p:ph type="title"/>
          </p:nvPr>
        </p:nvSpPr>
        <p:spPr>
          <a:xfrm>
            <a:off x="455617" y="460683"/>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b="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54" name="Google Shape;654;p114"/>
          <p:cNvSpPr txBox="1">
            <a:spLocks noGrp="1"/>
          </p:cNvSpPr>
          <p:nvPr>
            <p:ph type="body" idx="1"/>
          </p:nvPr>
        </p:nvSpPr>
        <p:spPr>
          <a:xfrm>
            <a:off x="455625" y="2686375"/>
            <a:ext cx="5486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rtl="0">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rtl="0">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rtl="0">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rtl="0">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6pPr>
            <a:lvl7pPr marL="3200453" lvl="6"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7pPr>
            <a:lvl8pPr marL="3657661" lvl="7"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8pPr>
            <a:lvl9pPr marL="4114868" lvl="8"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9pPr>
          </a:lstStyle>
          <a:p>
            <a:endParaRPr/>
          </a:p>
        </p:txBody>
      </p:sp>
      <p:sp>
        <p:nvSpPr>
          <p:cNvPr id="655" name="Google Shape;655;p114"/>
          <p:cNvSpPr txBox="1">
            <a:spLocks noGrp="1"/>
          </p:cNvSpPr>
          <p:nvPr>
            <p:ph type="body" idx="2"/>
          </p:nvPr>
        </p:nvSpPr>
        <p:spPr>
          <a:xfrm>
            <a:off x="6246950" y="2686375"/>
            <a:ext cx="5486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rtl="0">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rtl="0">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rtl="0">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rtl="0">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6pPr>
            <a:lvl7pPr marL="3200453" lvl="6"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7pPr>
            <a:lvl8pPr marL="3657661" lvl="7"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8pPr>
            <a:lvl9pPr marL="4114868" lvl="8"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9pPr>
          </a:lstStyle>
          <a:p>
            <a:endParaRPr/>
          </a:p>
        </p:txBody>
      </p:sp>
      <p:sp>
        <p:nvSpPr>
          <p:cNvPr id="656" name="Google Shape;656;p114"/>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pic>
        <p:nvPicPr>
          <p:cNvPr id="657" name="Google Shape;657;p114"/>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658" name="Google Shape;658;p114"/>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NAVY Title | Text | Image">
  <p:cSld name="NAVY Title | Text | Image">
    <p:bg>
      <p:bgPr>
        <a:solidFill>
          <a:srgbClr val="030A14"/>
        </a:solidFill>
        <a:effectLst/>
      </p:bgPr>
    </p:bg>
    <p:spTree>
      <p:nvGrpSpPr>
        <p:cNvPr id="1" name="Shape 659"/>
        <p:cNvGrpSpPr/>
        <p:nvPr/>
      </p:nvGrpSpPr>
      <p:grpSpPr>
        <a:xfrm>
          <a:off x="0" y="0"/>
          <a:ext cx="0" cy="0"/>
          <a:chOff x="0" y="0"/>
          <a:chExt cx="0" cy="0"/>
        </a:xfrm>
      </p:grpSpPr>
      <p:sp>
        <p:nvSpPr>
          <p:cNvPr id="660" name="Google Shape;660;p115"/>
          <p:cNvSpPr txBox="1">
            <a:spLocks noGrp="1"/>
          </p:cNvSpPr>
          <p:nvPr>
            <p:ph type="title"/>
          </p:nvPr>
        </p:nvSpPr>
        <p:spPr>
          <a:xfrm>
            <a:off x="455617" y="460683"/>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b="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61" name="Google Shape;661;p115"/>
          <p:cNvSpPr>
            <a:spLocks noGrp="1"/>
          </p:cNvSpPr>
          <p:nvPr>
            <p:ph type="pic" idx="2"/>
          </p:nvPr>
        </p:nvSpPr>
        <p:spPr>
          <a:xfrm>
            <a:off x="7389889" y="1371600"/>
            <a:ext cx="4343401" cy="4572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9D9D9"/>
              </a:buClr>
              <a:buSzPts val="2000"/>
              <a:buFont typeface="Roboto"/>
              <a:buNone/>
              <a:defRPr sz="2000" b="0" i="0" u="none" strike="noStrike" cap="none">
                <a:solidFill>
                  <a:srgbClr val="D9D9D9"/>
                </a:solidFill>
                <a:latin typeface="Roboto"/>
                <a:ea typeface="Roboto"/>
                <a:cs typeface="Roboto"/>
                <a:sym typeface="Roboto"/>
              </a:defRPr>
            </a:lvl1pPr>
            <a:lvl2pPr marR="0" lvl="1" algn="l" rtl="0">
              <a:spcBef>
                <a:spcPts val="600"/>
              </a:spcBef>
              <a:spcAft>
                <a:spcPts val="0"/>
              </a:spcAft>
              <a:buClr>
                <a:srgbClr val="D9D9D9"/>
              </a:buClr>
              <a:buSzPts val="1800"/>
              <a:buFont typeface="Arial"/>
              <a:buChar char="•"/>
              <a:defRPr sz="1800" b="0" i="0" u="none" strike="noStrike" cap="none">
                <a:solidFill>
                  <a:srgbClr val="D9D9D9"/>
                </a:solidFill>
                <a:latin typeface="Roboto"/>
                <a:ea typeface="Roboto"/>
                <a:cs typeface="Roboto"/>
                <a:sym typeface="Roboto"/>
              </a:defRPr>
            </a:lvl2pPr>
            <a:lvl3pPr marR="0" lvl="2" algn="l" rtl="0">
              <a:spcBef>
                <a:spcPts val="600"/>
              </a:spcBef>
              <a:spcAft>
                <a:spcPts val="0"/>
              </a:spcAft>
              <a:buClr>
                <a:srgbClr val="D9D9D9"/>
              </a:buClr>
              <a:buSzPts val="1600"/>
              <a:buFont typeface="Merriweather Sans"/>
              <a:buChar char="−"/>
              <a:defRPr sz="1600" b="0" i="0" u="none" strike="noStrike" cap="none">
                <a:solidFill>
                  <a:srgbClr val="D9D9D9"/>
                </a:solidFill>
                <a:latin typeface="Roboto"/>
                <a:ea typeface="Roboto"/>
                <a:cs typeface="Roboto"/>
                <a:sym typeface="Roboto"/>
              </a:defRPr>
            </a:lvl3pPr>
            <a:lvl4pPr marR="0" lvl="3" algn="l" rtl="0">
              <a:spcBef>
                <a:spcPts val="300"/>
              </a:spcBef>
              <a:spcAft>
                <a:spcPts val="0"/>
              </a:spcAft>
              <a:buClr>
                <a:srgbClr val="D9D9D9"/>
              </a:buClr>
              <a:buSzPts val="1400"/>
              <a:buFont typeface="Arial"/>
              <a:buChar char="•"/>
              <a:defRPr sz="1400" b="0" i="0" u="none" strike="noStrike" cap="none">
                <a:solidFill>
                  <a:srgbClr val="D9D9D9"/>
                </a:solidFill>
                <a:latin typeface="Roboto"/>
                <a:ea typeface="Roboto"/>
                <a:cs typeface="Roboto"/>
                <a:sym typeface="Roboto"/>
              </a:defRPr>
            </a:lvl4pPr>
            <a:lvl5pPr marR="0" lvl="4" algn="l" rtl="0">
              <a:spcBef>
                <a:spcPts val="300"/>
              </a:spcBef>
              <a:spcAft>
                <a:spcPts val="0"/>
              </a:spcAft>
              <a:buClr>
                <a:srgbClr val="D9D9D9"/>
              </a:buClr>
              <a:buSzPts val="1200"/>
              <a:buFont typeface="Merriweather Sans"/>
              <a:buChar char="−"/>
              <a:defRPr sz="1200" b="0" i="0" u="none" strike="noStrike" cap="none">
                <a:solidFill>
                  <a:srgbClr val="D9D9D9"/>
                </a:solidFill>
                <a:latin typeface="Roboto"/>
                <a:ea typeface="Roboto"/>
                <a:cs typeface="Roboto"/>
                <a:sym typeface="Roboto"/>
              </a:defRPr>
            </a:lvl5pPr>
            <a:lvl6pPr marR="0" lvl="5" algn="l" rtl="0">
              <a:spcBef>
                <a:spcPts val="533"/>
              </a:spcBef>
              <a:spcAft>
                <a:spcPts val="0"/>
              </a:spcAft>
              <a:buClr>
                <a:srgbClr val="D9D9D9"/>
              </a:buClr>
              <a:buSzPts val="2666"/>
              <a:buFont typeface="Arial"/>
              <a:buChar char="•"/>
              <a:defRPr sz="2666" b="0" i="0" u="none" strike="noStrike" cap="none">
                <a:solidFill>
                  <a:srgbClr val="D9D9D9"/>
                </a:solidFill>
                <a:latin typeface="Poppins Medium"/>
                <a:ea typeface="Poppins Medium"/>
                <a:cs typeface="Poppins Medium"/>
                <a:sym typeface="Poppins Medium"/>
              </a:defRPr>
            </a:lvl6pPr>
            <a:lvl7pPr marR="0" lvl="6" algn="l" rtl="0">
              <a:spcBef>
                <a:spcPts val="533"/>
              </a:spcBef>
              <a:spcAft>
                <a:spcPts val="0"/>
              </a:spcAft>
              <a:buClr>
                <a:srgbClr val="D9D9D9"/>
              </a:buClr>
              <a:buSzPts val="2666"/>
              <a:buFont typeface="Arial"/>
              <a:buChar char="•"/>
              <a:defRPr sz="2666" b="0" i="0" u="none" strike="noStrike" cap="none">
                <a:solidFill>
                  <a:srgbClr val="D9D9D9"/>
                </a:solidFill>
                <a:latin typeface="Poppins Medium"/>
                <a:ea typeface="Poppins Medium"/>
                <a:cs typeface="Poppins Medium"/>
                <a:sym typeface="Poppins Medium"/>
              </a:defRPr>
            </a:lvl7pPr>
            <a:lvl8pPr marR="0" lvl="7" algn="l" rtl="0">
              <a:spcBef>
                <a:spcPts val="533"/>
              </a:spcBef>
              <a:spcAft>
                <a:spcPts val="0"/>
              </a:spcAft>
              <a:buClr>
                <a:srgbClr val="D9D9D9"/>
              </a:buClr>
              <a:buSzPts val="2666"/>
              <a:buFont typeface="Arial"/>
              <a:buChar char="•"/>
              <a:defRPr sz="2666" b="0" i="0" u="none" strike="noStrike" cap="none">
                <a:solidFill>
                  <a:srgbClr val="D9D9D9"/>
                </a:solidFill>
                <a:latin typeface="Poppins Medium"/>
                <a:ea typeface="Poppins Medium"/>
                <a:cs typeface="Poppins Medium"/>
                <a:sym typeface="Poppins Medium"/>
              </a:defRPr>
            </a:lvl8pPr>
            <a:lvl9pPr marR="0" lvl="8" algn="l" rtl="0">
              <a:spcBef>
                <a:spcPts val="533"/>
              </a:spcBef>
              <a:spcAft>
                <a:spcPts val="0"/>
              </a:spcAft>
              <a:buClr>
                <a:srgbClr val="D9D9D9"/>
              </a:buClr>
              <a:buSzPts val="2666"/>
              <a:buFont typeface="Arial"/>
              <a:buChar char="•"/>
              <a:defRPr sz="2666" b="0" i="0" u="none" strike="noStrike" cap="none">
                <a:solidFill>
                  <a:srgbClr val="D9D9D9"/>
                </a:solidFill>
                <a:latin typeface="Poppins Medium"/>
                <a:ea typeface="Poppins Medium"/>
                <a:cs typeface="Poppins Medium"/>
                <a:sym typeface="Poppins Medium"/>
              </a:defRPr>
            </a:lvl9pPr>
          </a:lstStyle>
          <a:p>
            <a:endParaRPr/>
          </a:p>
        </p:txBody>
      </p:sp>
      <p:sp>
        <p:nvSpPr>
          <p:cNvPr id="662" name="Google Shape;662;p115"/>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sp>
        <p:nvSpPr>
          <p:cNvPr id="663" name="Google Shape;663;p115"/>
          <p:cNvSpPr txBox="1">
            <a:spLocks noGrp="1"/>
          </p:cNvSpPr>
          <p:nvPr>
            <p:ph type="body" idx="1"/>
          </p:nvPr>
        </p:nvSpPr>
        <p:spPr>
          <a:xfrm>
            <a:off x="455625" y="2686375"/>
            <a:ext cx="5486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rtl="0">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rtl="0">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rtl="0">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rtl="0">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6pPr>
            <a:lvl7pPr marL="3200453" lvl="6"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7pPr>
            <a:lvl8pPr marL="3657661" lvl="7"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8pPr>
            <a:lvl9pPr marL="4114868" lvl="8"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9pPr>
          </a:lstStyle>
          <a:p>
            <a:endParaRPr/>
          </a:p>
        </p:txBody>
      </p:sp>
      <p:pic>
        <p:nvPicPr>
          <p:cNvPr id="664" name="Google Shape;664;p115"/>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665" name="Google Shape;665;p115"/>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11293784" y="6217622"/>
            <a:ext cx="731400" cy="524700"/>
          </a:xfrm>
          <a:prstGeom prst="rect">
            <a:avLst/>
          </a:prstGeom>
        </p:spPr>
        <p:txBody>
          <a:bodyPr spcFirstLastPara="1" wrap="square" lIns="121875" tIns="121875" rIns="121875" bIns="12187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NAVY Title | Text | HP Image">
  <p:cSld name="NAVY Title | Text | HP Image">
    <p:bg>
      <p:bgPr>
        <a:solidFill>
          <a:srgbClr val="030A14"/>
        </a:solidFill>
        <a:effectLst/>
      </p:bgPr>
    </p:bg>
    <p:spTree>
      <p:nvGrpSpPr>
        <p:cNvPr id="1" name="Shape 666"/>
        <p:cNvGrpSpPr/>
        <p:nvPr/>
      </p:nvGrpSpPr>
      <p:grpSpPr>
        <a:xfrm>
          <a:off x="0" y="0"/>
          <a:ext cx="0" cy="0"/>
          <a:chOff x="0" y="0"/>
          <a:chExt cx="0" cy="0"/>
        </a:xfrm>
      </p:grpSpPr>
      <p:sp>
        <p:nvSpPr>
          <p:cNvPr id="667" name="Google Shape;667;p116"/>
          <p:cNvSpPr>
            <a:spLocks noGrp="1"/>
          </p:cNvSpPr>
          <p:nvPr>
            <p:ph type="pic" idx="2"/>
          </p:nvPr>
        </p:nvSpPr>
        <p:spPr>
          <a:xfrm>
            <a:off x="6094473" y="0"/>
            <a:ext cx="6094500"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668" name="Google Shape;668;p116"/>
          <p:cNvSpPr txBox="1">
            <a:spLocks noGrp="1"/>
          </p:cNvSpPr>
          <p:nvPr>
            <p:ph type="title"/>
          </p:nvPr>
        </p:nvSpPr>
        <p:spPr>
          <a:xfrm>
            <a:off x="455618" y="457200"/>
            <a:ext cx="5029201"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b="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69" name="Google Shape;669;p116"/>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sp>
        <p:nvSpPr>
          <p:cNvPr id="670" name="Google Shape;670;p116"/>
          <p:cNvSpPr txBox="1">
            <a:spLocks noGrp="1"/>
          </p:cNvSpPr>
          <p:nvPr>
            <p:ph type="body" idx="1"/>
          </p:nvPr>
        </p:nvSpPr>
        <p:spPr>
          <a:xfrm>
            <a:off x="455675" y="2686375"/>
            <a:ext cx="52578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rtl="0">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rtl="0">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rtl="0">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rtl="0">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6pPr>
            <a:lvl7pPr marL="3200453" lvl="6"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7pPr>
            <a:lvl8pPr marL="3657661" lvl="7"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8pPr>
            <a:lvl9pPr marL="4114868" lvl="8"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9pPr>
          </a:lstStyle>
          <a:p>
            <a:endParaRPr/>
          </a:p>
        </p:txBody>
      </p:sp>
      <p:pic>
        <p:nvPicPr>
          <p:cNvPr id="671" name="Google Shape;671;p116"/>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672" name="Google Shape;672;p116"/>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NAVY Title">
  <p:cSld name="NAVY Title">
    <p:bg>
      <p:bgPr>
        <a:solidFill>
          <a:srgbClr val="030A14"/>
        </a:solidFill>
        <a:effectLst/>
      </p:bgPr>
    </p:bg>
    <p:spTree>
      <p:nvGrpSpPr>
        <p:cNvPr id="1" name="Shape 673"/>
        <p:cNvGrpSpPr/>
        <p:nvPr/>
      </p:nvGrpSpPr>
      <p:grpSpPr>
        <a:xfrm>
          <a:off x="0" y="0"/>
          <a:ext cx="0" cy="0"/>
          <a:chOff x="0" y="0"/>
          <a:chExt cx="0" cy="0"/>
        </a:xfrm>
      </p:grpSpPr>
      <p:sp>
        <p:nvSpPr>
          <p:cNvPr id="674" name="Google Shape;674;p117"/>
          <p:cNvSpPr txBox="1">
            <a:spLocks noGrp="1"/>
          </p:cNvSpPr>
          <p:nvPr>
            <p:ph type="title"/>
          </p:nvPr>
        </p:nvSpPr>
        <p:spPr>
          <a:xfrm>
            <a:off x="455617" y="460683"/>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75" name="Google Shape;675;p117"/>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pic>
        <p:nvPicPr>
          <p:cNvPr id="676" name="Google Shape;676;p117"/>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677" name="Google Shape;677;p117"/>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NAVY 1Col Subhead | Title | Text">
  <p:cSld name="NAVY 1Col Subhead | Title | Text">
    <p:bg>
      <p:bgPr>
        <a:solidFill>
          <a:srgbClr val="030A14"/>
        </a:solidFill>
        <a:effectLst/>
      </p:bgPr>
    </p:bg>
    <p:spTree>
      <p:nvGrpSpPr>
        <p:cNvPr id="1" name="Shape 678"/>
        <p:cNvGrpSpPr/>
        <p:nvPr/>
      </p:nvGrpSpPr>
      <p:grpSpPr>
        <a:xfrm>
          <a:off x="0" y="0"/>
          <a:ext cx="0" cy="0"/>
          <a:chOff x="0" y="0"/>
          <a:chExt cx="0" cy="0"/>
        </a:xfrm>
      </p:grpSpPr>
      <p:sp>
        <p:nvSpPr>
          <p:cNvPr id="679" name="Google Shape;679;p118"/>
          <p:cNvSpPr txBox="1">
            <a:spLocks noGrp="1"/>
          </p:cNvSpPr>
          <p:nvPr>
            <p:ph type="title"/>
          </p:nvPr>
        </p:nvSpPr>
        <p:spPr>
          <a:xfrm>
            <a:off x="455617" y="731520"/>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b="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80" name="Google Shape;680;p118"/>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sp>
        <p:nvSpPr>
          <p:cNvPr id="681" name="Google Shape;681;p118"/>
          <p:cNvSpPr txBox="1">
            <a:spLocks noGrp="1"/>
          </p:cNvSpPr>
          <p:nvPr>
            <p:ph type="subTitle" idx="1"/>
          </p:nvPr>
        </p:nvSpPr>
        <p:spPr>
          <a:xfrm>
            <a:off x="455663" y="457200"/>
            <a:ext cx="8915400" cy="228600"/>
          </a:xfrm>
          <a:prstGeom prst="rect">
            <a:avLst/>
          </a:prstGeom>
        </p:spPr>
        <p:txBody>
          <a:bodyPr spcFirstLastPara="1" wrap="square" lIns="0" tIns="0" rIns="0" bIns="0" anchor="t" anchorCtr="0">
            <a:noAutofit/>
          </a:bodyPr>
          <a:lstStyle>
            <a:lvl1pPr lvl="0" rtl="0">
              <a:spcBef>
                <a:spcPts val="0"/>
              </a:spcBef>
              <a:spcAft>
                <a:spcPts val="0"/>
              </a:spcAft>
              <a:buClr>
                <a:schemeClr val="accent2"/>
              </a:buClr>
              <a:buSzPts val="1400"/>
              <a:buFont typeface="Roboto Medium"/>
              <a:buNone/>
              <a:defRPr sz="1400">
                <a:solidFill>
                  <a:schemeClr val="accent2"/>
                </a:solidFill>
                <a:latin typeface="Roboto Medium"/>
                <a:ea typeface="Roboto Medium"/>
                <a:cs typeface="Roboto Medium"/>
                <a:sym typeface="Roboto Medium"/>
              </a:defRPr>
            </a:lvl1pPr>
            <a:lvl2pPr lvl="1" rtl="0">
              <a:spcBef>
                <a:spcPts val="600"/>
              </a:spcBef>
              <a:spcAft>
                <a:spcPts val="0"/>
              </a:spcAft>
              <a:buClr>
                <a:schemeClr val="accent2"/>
              </a:buClr>
              <a:buSzPts val="1800"/>
              <a:buFont typeface="Roboto Medium"/>
              <a:buNone/>
              <a:defRPr>
                <a:solidFill>
                  <a:schemeClr val="accent2"/>
                </a:solidFill>
                <a:latin typeface="Roboto Medium"/>
                <a:ea typeface="Roboto Medium"/>
                <a:cs typeface="Roboto Medium"/>
                <a:sym typeface="Roboto Medium"/>
              </a:defRPr>
            </a:lvl2pPr>
            <a:lvl3pPr lvl="2" rtl="0">
              <a:spcBef>
                <a:spcPts val="600"/>
              </a:spcBef>
              <a:spcAft>
                <a:spcPts val="0"/>
              </a:spcAft>
              <a:buClr>
                <a:schemeClr val="accent2"/>
              </a:buClr>
              <a:buSzPts val="1600"/>
              <a:buFont typeface="Roboto Medium"/>
              <a:buNone/>
              <a:defRPr>
                <a:solidFill>
                  <a:schemeClr val="accent2"/>
                </a:solidFill>
                <a:latin typeface="Roboto Medium"/>
                <a:ea typeface="Roboto Medium"/>
                <a:cs typeface="Roboto Medium"/>
                <a:sym typeface="Roboto Medium"/>
              </a:defRPr>
            </a:lvl3pPr>
            <a:lvl4pPr lvl="3" rtl="0">
              <a:spcBef>
                <a:spcPts val="300"/>
              </a:spcBef>
              <a:spcAft>
                <a:spcPts val="0"/>
              </a:spcAft>
              <a:buClr>
                <a:schemeClr val="accent2"/>
              </a:buClr>
              <a:buSzPts val="1400"/>
              <a:buFont typeface="Roboto Medium"/>
              <a:buNone/>
              <a:defRPr>
                <a:solidFill>
                  <a:schemeClr val="accent2"/>
                </a:solidFill>
                <a:latin typeface="Roboto Medium"/>
                <a:ea typeface="Roboto Medium"/>
                <a:cs typeface="Roboto Medium"/>
                <a:sym typeface="Roboto Medium"/>
              </a:defRPr>
            </a:lvl4pPr>
            <a:lvl5pPr lvl="4" rtl="0">
              <a:spcBef>
                <a:spcPts val="300"/>
              </a:spcBef>
              <a:spcAft>
                <a:spcPts val="0"/>
              </a:spcAft>
              <a:buClr>
                <a:schemeClr val="accent2"/>
              </a:buClr>
              <a:buSzPts val="1200"/>
              <a:buFont typeface="Roboto Medium"/>
              <a:buNone/>
              <a:defRPr>
                <a:solidFill>
                  <a:schemeClr val="accent2"/>
                </a:solidFill>
                <a:latin typeface="Roboto Medium"/>
                <a:ea typeface="Roboto Medium"/>
                <a:cs typeface="Roboto Medium"/>
                <a:sym typeface="Roboto Medium"/>
              </a:defRPr>
            </a:lvl5pPr>
            <a:lvl6pPr lvl="5"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6pPr>
            <a:lvl7pPr lvl="6"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7pPr>
            <a:lvl8pPr lvl="7"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8pPr>
            <a:lvl9pPr lvl="8"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9pPr>
          </a:lstStyle>
          <a:p>
            <a:endParaRPr/>
          </a:p>
        </p:txBody>
      </p:sp>
      <p:sp>
        <p:nvSpPr>
          <p:cNvPr id="682" name="Google Shape;682;p118"/>
          <p:cNvSpPr txBox="1">
            <a:spLocks noGrp="1"/>
          </p:cNvSpPr>
          <p:nvPr>
            <p:ph type="body" idx="2"/>
          </p:nvPr>
        </p:nvSpPr>
        <p:spPr>
          <a:xfrm>
            <a:off x="455613" y="2686375"/>
            <a:ext cx="8915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rgbClr val="FFFFFF"/>
              </a:buClr>
              <a:buSzPts val="2000"/>
              <a:buFont typeface="Roboto"/>
              <a:buNone/>
              <a:defRPr b="0" i="0">
                <a:solidFill>
                  <a:srgbClr val="FFFFFF"/>
                </a:solidFill>
                <a:latin typeface="Roboto"/>
                <a:ea typeface="Roboto"/>
                <a:cs typeface="Roboto"/>
                <a:sym typeface="Roboto"/>
              </a:defRPr>
            </a:lvl1pPr>
            <a:lvl2pPr marL="914415" lvl="1" indent="-342906" algn="l" rtl="0">
              <a:spcBef>
                <a:spcPts val="600"/>
              </a:spcBef>
              <a:spcAft>
                <a:spcPts val="0"/>
              </a:spcAft>
              <a:buClr>
                <a:srgbClr val="FFFFFF"/>
              </a:buClr>
              <a:buSzPts val="1800"/>
              <a:buChar char="•"/>
              <a:defRPr b="0" i="0">
                <a:solidFill>
                  <a:srgbClr val="FFFFFF"/>
                </a:solidFill>
                <a:latin typeface="Roboto"/>
                <a:ea typeface="Roboto"/>
                <a:cs typeface="Roboto"/>
                <a:sym typeface="Roboto"/>
              </a:defRPr>
            </a:lvl2pPr>
            <a:lvl3pPr marL="1371622" lvl="2" indent="-330205" algn="l" rtl="0">
              <a:spcBef>
                <a:spcPts val="600"/>
              </a:spcBef>
              <a:spcAft>
                <a:spcPts val="0"/>
              </a:spcAft>
              <a:buClr>
                <a:srgbClr val="FFFFFF"/>
              </a:buClr>
              <a:buSzPts val="1600"/>
              <a:buChar char="−"/>
              <a:defRPr b="0" i="0">
                <a:solidFill>
                  <a:srgbClr val="FFFFFF"/>
                </a:solidFill>
                <a:latin typeface="Roboto"/>
                <a:ea typeface="Roboto"/>
                <a:cs typeface="Roboto"/>
                <a:sym typeface="Roboto"/>
              </a:defRPr>
            </a:lvl3pPr>
            <a:lvl4pPr marL="1828831" lvl="3" indent="-317506" algn="l" rtl="0">
              <a:spcBef>
                <a:spcPts val="300"/>
              </a:spcBef>
              <a:spcAft>
                <a:spcPts val="0"/>
              </a:spcAft>
              <a:buClr>
                <a:srgbClr val="FFFFFF"/>
              </a:buClr>
              <a:buSzPts val="1400"/>
              <a:buChar char="•"/>
              <a:defRPr b="0" i="0">
                <a:solidFill>
                  <a:srgbClr val="FFFFFF"/>
                </a:solidFill>
                <a:latin typeface="Roboto"/>
                <a:ea typeface="Roboto"/>
                <a:cs typeface="Roboto"/>
                <a:sym typeface="Roboto"/>
              </a:defRPr>
            </a:lvl4pPr>
            <a:lvl5pPr marL="2286038" lvl="4" indent="-304805" algn="l" rtl="0">
              <a:spcBef>
                <a:spcPts val="300"/>
              </a:spcBef>
              <a:spcAft>
                <a:spcPts val="0"/>
              </a:spcAft>
              <a:buClr>
                <a:srgbClr val="FFFFFF"/>
              </a:buClr>
              <a:buSzPts val="1200"/>
              <a:buChar char="−"/>
              <a:defRPr b="0" i="0">
                <a:solidFill>
                  <a:srgbClr val="FFFFFF"/>
                </a:solidFill>
                <a:latin typeface="Roboto"/>
                <a:ea typeface="Roboto"/>
                <a:cs typeface="Roboto"/>
                <a:sym typeface="Roboto"/>
              </a:defRPr>
            </a:lvl5pPr>
            <a:lvl6pPr marL="2743246" lvl="5" indent="-304805" algn="l" rtl="0">
              <a:spcBef>
                <a:spcPts val="360"/>
              </a:spcBef>
              <a:spcAft>
                <a:spcPts val="0"/>
              </a:spcAft>
              <a:buClr>
                <a:srgbClr val="FFFFFF"/>
              </a:buClr>
              <a:buSzPts val="1200"/>
              <a:buFont typeface="Roboto"/>
              <a:buChar char="•"/>
              <a:defRPr sz="1200">
                <a:solidFill>
                  <a:srgbClr val="FFFFFF"/>
                </a:solidFill>
                <a:latin typeface="Roboto"/>
                <a:ea typeface="Roboto"/>
                <a:cs typeface="Roboto"/>
                <a:sym typeface="Roboto"/>
              </a:defRPr>
            </a:lvl6pPr>
            <a:lvl7pPr marL="3200453" lvl="6" indent="-304805" algn="l" rtl="0">
              <a:spcBef>
                <a:spcPts val="360"/>
              </a:spcBef>
              <a:spcAft>
                <a:spcPts val="0"/>
              </a:spcAft>
              <a:buClr>
                <a:srgbClr val="FFFFFF"/>
              </a:buClr>
              <a:buSzPts val="1200"/>
              <a:buFont typeface="Roboto"/>
              <a:buChar char="•"/>
              <a:defRPr sz="1200">
                <a:solidFill>
                  <a:srgbClr val="FFFFFF"/>
                </a:solidFill>
                <a:latin typeface="Roboto"/>
                <a:ea typeface="Roboto"/>
                <a:cs typeface="Roboto"/>
                <a:sym typeface="Roboto"/>
              </a:defRPr>
            </a:lvl7pPr>
            <a:lvl8pPr marL="3657661" lvl="7" indent="-304805" algn="l" rtl="0">
              <a:spcBef>
                <a:spcPts val="360"/>
              </a:spcBef>
              <a:spcAft>
                <a:spcPts val="0"/>
              </a:spcAft>
              <a:buClr>
                <a:srgbClr val="FFFFFF"/>
              </a:buClr>
              <a:buSzPts val="1200"/>
              <a:buFont typeface="Roboto"/>
              <a:buChar char="•"/>
              <a:defRPr sz="1200">
                <a:solidFill>
                  <a:srgbClr val="FFFFFF"/>
                </a:solidFill>
                <a:latin typeface="Roboto"/>
                <a:ea typeface="Roboto"/>
                <a:cs typeface="Roboto"/>
                <a:sym typeface="Roboto"/>
              </a:defRPr>
            </a:lvl8pPr>
            <a:lvl9pPr marL="4114868" lvl="8" indent="-304805" algn="l" rtl="0">
              <a:spcBef>
                <a:spcPts val="360"/>
              </a:spcBef>
              <a:spcAft>
                <a:spcPts val="0"/>
              </a:spcAft>
              <a:buClr>
                <a:srgbClr val="FFFFFF"/>
              </a:buClr>
              <a:buSzPts val="1200"/>
              <a:buFont typeface="Roboto"/>
              <a:buChar char="•"/>
              <a:defRPr sz="1200">
                <a:solidFill>
                  <a:srgbClr val="FFFFFF"/>
                </a:solidFill>
                <a:latin typeface="Roboto"/>
                <a:ea typeface="Roboto"/>
                <a:cs typeface="Roboto"/>
                <a:sym typeface="Roboto"/>
              </a:defRPr>
            </a:lvl9pPr>
          </a:lstStyle>
          <a:p>
            <a:endParaRPr/>
          </a:p>
        </p:txBody>
      </p:sp>
      <p:pic>
        <p:nvPicPr>
          <p:cNvPr id="683" name="Google Shape;683;p118"/>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684" name="Google Shape;684;p118"/>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NAVY 2Col Subhead | Title | Text">
  <p:cSld name="NAVY 2Col Subhead | Title | Text">
    <p:bg>
      <p:bgPr>
        <a:solidFill>
          <a:srgbClr val="030A14"/>
        </a:solidFill>
        <a:effectLst/>
      </p:bgPr>
    </p:bg>
    <p:spTree>
      <p:nvGrpSpPr>
        <p:cNvPr id="1" name="Shape 685"/>
        <p:cNvGrpSpPr/>
        <p:nvPr/>
      </p:nvGrpSpPr>
      <p:grpSpPr>
        <a:xfrm>
          <a:off x="0" y="0"/>
          <a:ext cx="0" cy="0"/>
          <a:chOff x="0" y="0"/>
          <a:chExt cx="0" cy="0"/>
        </a:xfrm>
      </p:grpSpPr>
      <p:sp>
        <p:nvSpPr>
          <p:cNvPr id="686" name="Google Shape;686;p119"/>
          <p:cNvSpPr txBox="1">
            <a:spLocks noGrp="1"/>
          </p:cNvSpPr>
          <p:nvPr>
            <p:ph type="title"/>
          </p:nvPr>
        </p:nvSpPr>
        <p:spPr>
          <a:xfrm>
            <a:off x="455617" y="731520"/>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b="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87" name="Google Shape;687;p119"/>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sp>
        <p:nvSpPr>
          <p:cNvPr id="688" name="Google Shape;688;p119"/>
          <p:cNvSpPr txBox="1">
            <a:spLocks noGrp="1"/>
          </p:cNvSpPr>
          <p:nvPr>
            <p:ph type="body" idx="1"/>
          </p:nvPr>
        </p:nvSpPr>
        <p:spPr>
          <a:xfrm>
            <a:off x="455625" y="2686375"/>
            <a:ext cx="5486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rtl="0">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rtl="0">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rtl="0">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rtl="0">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6pPr>
            <a:lvl7pPr marL="3200453" lvl="6"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7pPr>
            <a:lvl8pPr marL="3657661" lvl="7"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8pPr>
            <a:lvl9pPr marL="4114868" lvl="8"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9pPr>
          </a:lstStyle>
          <a:p>
            <a:endParaRPr/>
          </a:p>
        </p:txBody>
      </p:sp>
      <p:sp>
        <p:nvSpPr>
          <p:cNvPr id="689" name="Google Shape;689;p119"/>
          <p:cNvSpPr txBox="1">
            <a:spLocks noGrp="1"/>
          </p:cNvSpPr>
          <p:nvPr>
            <p:ph type="body" idx="2"/>
          </p:nvPr>
        </p:nvSpPr>
        <p:spPr>
          <a:xfrm>
            <a:off x="6246950" y="2686375"/>
            <a:ext cx="5486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rtl="0">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rtl="0">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rtl="0">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rtl="0">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6pPr>
            <a:lvl7pPr marL="3200453" lvl="6"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7pPr>
            <a:lvl8pPr marL="3657661" lvl="7"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8pPr>
            <a:lvl9pPr marL="4114868" lvl="8"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9pPr>
          </a:lstStyle>
          <a:p>
            <a:endParaRPr/>
          </a:p>
        </p:txBody>
      </p:sp>
      <p:sp>
        <p:nvSpPr>
          <p:cNvPr id="690" name="Google Shape;690;p119"/>
          <p:cNvSpPr txBox="1">
            <a:spLocks noGrp="1"/>
          </p:cNvSpPr>
          <p:nvPr>
            <p:ph type="subTitle" idx="3"/>
          </p:nvPr>
        </p:nvSpPr>
        <p:spPr>
          <a:xfrm>
            <a:off x="455663" y="457200"/>
            <a:ext cx="8915400" cy="228600"/>
          </a:xfrm>
          <a:prstGeom prst="rect">
            <a:avLst/>
          </a:prstGeom>
        </p:spPr>
        <p:txBody>
          <a:bodyPr spcFirstLastPara="1" wrap="square" lIns="0" tIns="0" rIns="0" bIns="0" anchor="t" anchorCtr="0">
            <a:noAutofit/>
          </a:bodyPr>
          <a:lstStyle>
            <a:lvl1pPr lvl="0" rtl="0">
              <a:spcBef>
                <a:spcPts val="0"/>
              </a:spcBef>
              <a:spcAft>
                <a:spcPts val="0"/>
              </a:spcAft>
              <a:buClr>
                <a:schemeClr val="accent2"/>
              </a:buClr>
              <a:buSzPts val="1400"/>
              <a:buFont typeface="Roboto Medium"/>
              <a:buNone/>
              <a:defRPr sz="1400">
                <a:solidFill>
                  <a:schemeClr val="accent2"/>
                </a:solidFill>
                <a:latin typeface="Roboto Medium"/>
                <a:ea typeface="Roboto Medium"/>
                <a:cs typeface="Roboto Medium"/>
                <a:sym typeface="Roboto Medium"/>
              </a:defRPr>
            </a:lvl1pPr>
            <a:lvl2pPr lvl="1" rtl="0">
              <a:spcBef>
                <a:spcPts val="600"/>
              </a:spcBef>
              <a:spcAft>
                <a:spcPts val="0"/>
              </a:spcAft>
              <a:buClr>
                <a:schemeClr val="accent2"/>
              </a:buClr>
              <a:buSzPts val="1800"/>
              <a:buFont typeface="Roboto Medium"/>
              <a:buNone/>
              <a:defRPr>
                <a:solidFill>
                  <a:schemeClr val="accent2"/>
                </a:solidFill>
                <a:latin typeface="Roboto Medium"/>
                <a:ea typeface="Roboto Medium"/>
                <a:cs typeface="Roboto Medium"/>
                <a:sym typeface="Roboto Medium"/>
              </a:defRPr>
            </a:lvl2pPr>
            <a:lvl3pPr lvl="2" rtl="0">
              <a:spcBef>
                <a:spcPts val="600"/>
              </a:spcBef>
              <a:spcAft>
                <a:spcPts val="0"/>
              </a:spcAft>
              <a:buClr>
                <a:schemeClr val="accent2"/>
              </a:buClr>
              <a:buSzPts val="1600"/>
              <a:buFont typeface="Roboto Medium"/>
              <a:buNone/>
              <a:defRPr>
                <a:solidFill>
                  <a:schemeClr val="accent2"/>
                </a:solidFill>
                <a:latin typeface="Roboto Medium"/>
                <a:ea typeface="Roboto Medium"/>
                <a:cs typeface="Roboto Medium"/>
                <a:sym typeface="Roboto Medium"/>
              </a:defRPr>
            </a:lvl3pPr>
            <a:lvl4pPr lvl="3" rtl="0">
              <a:spcBef>
                <a:spcPts val="300"/>
              </a:spcBef>
              <a:spcAft>
                <a:spcPts val="0"/>
              </a:spcAft>
              <a:buClr>
                <a:schemeClr val="accent2"/>
              </a:buClr>
              <a:buSzPts val="1400"/>
              <a:buFont typeface="Roboto Medium"/>
              <a:buNone/>
              <a:defRPr>
                <a:solidFill>
                  <a:schemeClr val="accent2"/>
                </a:solidFill>
                <a:latin typeface="Roboto Medium"/>
                <a:ea typeface="Roboto Medium"/>
                <a:cs typeface="Roboto Medium"/>
                <a:sym typeface="Roboto Medium"/>
              </a:defRPr>
            </a:lvl4pPr>
            <a:lvl5pPr lvl="4" rtl="0">
              <a:spcBef>
                <a:spcPts val="300"/>
              </a:spcBef>
              <a:spcAft>
                <a:spcPts val="0"/>
              </a:spcAft>
              <a:buClr>
                <a:schemeClr val="accent2"/>
              </a:buClr>
              <a:buSzPts val="1200"/>
              <a:buFont typeface="Roboto Medium"/>
              <a:buNone/>
              <a:defRPr>
                <a:solidFill>
                  <a:schemeClr val="accent2"/>
                </a:solidFill>
                <a:latin typeface="Roboto Medium"/>
                <a:ea typeface="Roboto Medium"/>
                <a:cs typeface="Roboto Medium"/>
                <a:sym typeface="Roboto Medium"/>
              </a:defRPr>
            </a:lvl5pPr>
            <a:lvl6pPr lvl="5"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6pPr>
            <a:lvl7pPr lvl="6"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7pPr>
            <a:lvl8pPr lvl="7"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8pPr>
            <a:lvl9pPr lvl="8"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9pPr>
          </a:lstStyle>
          <a:p>
            <a:endParaRPr/>
          </a:p>
        </p:txBody>
      </p:sp>
      <p:pic>
        <p:nvPicPr>
          <p:cNvPr id="691" name="Google Shape;691;p119"/>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692" name="Google Shape;692;p119"/>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NAVY Subhead | Title | Text | Image">
  <p:cSld name="NAVY Subhead | Title | Text | Image">
    <p:bg>
      <p:bgPr>
        <a:solidFill>
          <a:srgbClr val="030A14"/>
        </a:solidFill>
        <a:effectLst/>
      </p:bgPr>
    </p:bg>
    <p:spTree>
      <p:nvGrpSpPr>
        <p:cNvPr id="1" name="Shape 693"/>
        <p:cNvGrpSpPr/>
        <p:nvPr/>
      </p:nvGrpSpPr>
      <p:grpSpPr>
        <a:xfrm>
          <a:off x="0" y="0"/>
          <a:ext cx="0" cy="0"/>
          <a:chOff x="0" y="0"/>
          <a:chExt cx="0" cy="0"/>
        </a:xfrm>
      </p:grpSpPr>
      <p:sp>
        <p:nvSpPr>
          <p:cNvPr id="694" name="Google Shape;694;p120"/>
          <p:cNvSpPr txBox="1">
            <a:spLocks noGrp="1"/>
          </p:cNvSpPr>
          <p:nvPr>
            <p:ph type="title"/>
          </p:nvPr>
        </p:nvSpPr>
        <p:spPr>
          <a:xfrm>
            <a:off x="455617" y="731520"/>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b="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95" name="Google Shape;695;p120"/>
          <p:cNvSpPr>
            <a:spLocks noGrp="1"/>
          </p:cNvSpPr>
          <p:nvPr>
            <p:ph type="pic" idx="2"/>
          </p:nvPr>
        </p:nvSpPr>
        <p:spPr>
          <a:xfrm>
            <a:off x="7389889" y="1371600"/>
            <a:ext cx="4343401" cy="4572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696" name="Google Shape;696;p120"/>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sp>
        <p:nvSpPr>
          <p:cNvPr id="697" name="Google Shape;697;p120"/>
          <p:cNvSpPr txBox="1">
            <a:spLocks noGrp="1"/>
          </p:cNvSpPr>
          <p:nvPr>
            <p:ph type="subTitle" idx="1"/>
          </p:nvPr>
        </p:nvSpPr>
        <p:spPr>
          <a:xfrm>
            <a:off x="455663" y="457200"/>
            <a:ext cx="8915400" cy="228600"/>
          </a:xfrm>
          <a:prstGeom prst="rect">
            <a:avLst/>
          </a:prstGeom>
        </p:spPr>
        <p:txBody>
          <a:bodyPr spcFirstLastPara="1" wrap="square" lIns="0" tIns="0" rIns="0" bIns="0" anchor="t" anchorCtr="0">
            <a:noAutofit/>
          </a:bodyPr>
          <a:lstStyle>
            <a:lvl1pPr lvl="0" rtl="0">
              <a:spcBef>
                <a:spcPts val="0"/>
              </a:spcBef>
              <a:spcAft>
                <a:spcPts val="0"/>
              </a:spcAft>
              <a:buClr>
                <a:schemeClr val="accent2"/>
              </a:buClr>
              <a:buSzPts val="1400"/>
              <a:buFont typeface="Roboto Medium"/>
              <a:buNone/>
              <a:defRPr sz="1400">
                <a:solidFill>
                  <a:schemeClr val="accent2"/>
                </a:solidFill>
                <a:latin typeface="Roboto Medium"/>
                <a:ea typeface="Roboto Medium"/>
                <a:cs typeface="Roboto Medium"/>
                <a:sym typeface="Roboto Medium"/>
              </a:defRPr>
            </a:lvl1pPr>
            <a:lvl2pPr lvl="1" rtl="0">
              <a:spcBef>
                <a:spcPts val="600"/>
              </a:spcBef>
              <a:spcAft>
                <a:spcPts val="0"/>
              </a:spcAft>
              <a:buClr>
                <a:schemeClr val="accent2"/>
              </a:buClr>
              <a:buSzPts val="1800"/>
              <a:buFont typeface="Roboto Medium"/>
              <a:buNone/>
              <a:defRPr>
                <a:solidFill>
                  <a:schemeClr val="accent2"/>
                </a:solidFill>
                <a:latin typeface="Roboto Medium"/>
                <a:ea typeface="Roboto Medium"/>
                <a:cs typeface="Roboto Medium"/>
                <a:sym typeface="Roboto Medium"/>
              </a:defRPr>
            </a:lvl2pPr>
            <a:lvl3pPr lvl="2" rtl="0">
              <a:spcBef>
                <a:spcPts val="600"/>
              </a:spcBef>
              <a:spcAft>
                <a:spcPts val="0"/>
              </a:spcAft>
              <a:buClr>
                <a:schemeClr val="accent2"/>
              </a:buClr>
              <a:buSzPts val="1600"/>
              <a:buFont typeface="Roboto Medium"/>
              <a:buNone/>
              <a:defRPr>
                <a:solidFill>
                  <a:schemeClr val="accent2"/>
                </a:solidFill>
                <a:latin typeface="Roboto Medium"/>
                <a:ea typeface="Roboto Medium"/>
                <a:cs typeface="Roboto Medium"/>
                <a:sym typeface="Roboto Medium"/>
              </a:defRPr>
            </a:lvl3pPr>
            <a:lvl4pPr lvl="3" rtl="0">
              <a:spcBef>
                <a:spcPts val="300"/>
              </a:spcBef>
              <a:spcAft>
                <a:spcPts val="0"/>
              </a:spcAft>
              <a:buClr>
                <a:schemeClr val="accent2"/>
              </a:buClr>
              <a:buSzPts val="1400"/>
              <a:buFont typeface="Roboto Medium"/>
              <a:buNone/>
              <a:defRPr>
                <a:solidFill>
                  <a:schemeClr val="accent2"/>
                </a:solidFill>
                <a:latin typeface="Roboto Medium"/>
                <a:ea typeface="Roboto Medium"/>
                <a:cs typeface="Roboto Medium"/>
                <a:sym typeface="Roboto Medium"/>
              </a:defRPr>
            </a:lvl4pPr>
            <a:lvl5pPr lvl="4" rtl="0">
              <a:spcBef>
                <a:spcPts val="300"/>
              </a:spcBef>
              <a:spcAft>
                <a:spcPts val="0"/>
              </a:spcAft>
              <a:buClr>
                <a:schemeClr val="accent2"/>
              </a:buClr>
              <a:buSzPts val="1200"/>
              <a:buFont typeface="Roboto Medium"/>
              <a:buNone/>
              <a:defRPr>
                <a:solidFill>
                  <a:schemeClr val="accent2"/>
                </a:solidFill>
                <a:latin typeface="Roboto Medium"/>
                <a:ea typeface="Roboto Medium"/>
                <a:cs typeface="Roboto Medium"/>
                <a:sym typeface="Roboto Medium"/>
              </a:defRPr>
            </a:lvl5pPr>
            <a:lvl6pPr lvl="5"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6pPr>
            <a:lvl7pPr lvl="6"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7pPr>
            <a:lvl8pPr lvl="7"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8pPr>
            <a:lvl9pPr lvl="8"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9pPr>
          </a:lstStyle>
          <a:p>
            <a:endParaRPr/>
          </a:p>
        </p:txBody>
      </p:sp>
      <p:sp>
        <p:nvSpPr>
          <p:cNvPr id="698" name="Google Shape;698;p120"/>
          <p:cNvSpPr txBox="1">
            <a:spLocks noGrp="1"/>
          </p:cNvSpPr>
          <p:nvPr>
            <p:ph type="body" idx="3"/>
          </p:nvPr>
        </p:nvSpPr>
        <p:spPr>
          <a:xfrm>
            <a:off x="455625" y="2686375"/>
            <a:ext cx="5486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rtl="0">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rtl="0">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rtl="0">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rtl="0">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6pPr>
            <a:lvl7pPr marL="3200453" lvl="6"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7pPr>
            <a:lvl8pPr marL="3657661" lvl="7"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8pPr>
            <a:lvl9pPr marL="4114868" lvl="8"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9pPr>
          </a:lstStyle>
          <a:p>
            <a:endParaRPr/>
          </a:p>
        </p:txBody>
      </p:sp>
      <p:pic>
        <p:nvPicPr>
          <p:cNvPr id="699" name="Google Shape;699;p120"/>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700" name="Google Shape;700;p120"/>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NAVY Subhead | Title | Text | HP Image">
  <p:cSld name="NAVY Subhead | Title | Text | HP Image">
    <p:bg>
      <p:bgPr>
        <a:solidFill>
          <a:srgbClr val="030A14"/>
        </a:solidFill>
        <a:effectLst/>
      </p:bgPr>
    </p:bg>
    <p:spTree>
      <p:nvGrpSpPr>
        <p:cNvPr id="1" name="Shape 701"/>
        <p:cNvGrpSpPr/>
        <p:nvPr/>
      </p:nvGrpSpPr>
      <p:grpSpPr>
        <a:xfrm>
          <a:off x="0" y="0"/>
          <a:ext cx="0" cy="0"/>
          <a:chOff x="0" y="0"/>
          <a:chExt cx="0" cy="0"/>
        </a:xfrm>
      </p:grpSpPr>
      <p:sp>
        <p:nvSpPr>
          <p:cNvPr id="702" name="Google Shape;702;p121"/>
          <p:cNvSpPr>
            <a:spLocks noGrp="1"/>
          </p:cNvSpPr>
          <p:nvPr>
            <p:ph type="pic" idx="2"/>
          </p:nvPr>
        </p:nvSpPr>
        <p:spPr>
          <a:xfrm>
            <a:off x="6094473" y="0"/>
            <a:ext cx="6094500"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703" name="Google Shape;703;p121"/>
          <p:cNvSpPr txBox="1">
            <a:spLocks noGrp="1"/>
          </p:cNvSpPr>
          <p:nvPr>
            <p:ph type="title"/>
          </p:nvPr>
        </p:nvSpPr>
        <p:spPr>
          <a:xfrm>
            <a:off x="455618" y="731520"/>
            <a:ext cx="5029201"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b="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pic>
        <p:nvPicPr>
          <p:cNvPr id="704" name="Google Shape;704;p121" descr="A picture containing drawing&#10;&#10;Description automatically generated"/>
          <p:cNvPicPr preferRelativeResize="0"/>
          <p:nvPr/>
        </p:nvPicPr>
        <p:blipFill rotWithShape="1">
          <a:blip r:embed="rId2">
            <a:alphaModFix/>
          </a:blip>
          <a:srcRect b="31356"/>
          <a:stretch/>
        </p:blipFill>
        <p:spPr>
          <a:xfrm>
            <a:off x="455619" y="6277208"/>
            <a:ext cx="685804" cy="352192"/>
          </a:xfrm>
          <a:prstGeom prst="rect">
            <a:avLst/>
          </a:prstGeom>
          <a:noFill/>
          <a:ln>
            <a:noFill/>
          </a:ln>
        </p:spPr>
      </p:pic>
      <p:sp>
        <p:nvSpPr>
          <p:cNvPr id="705" name="Google Shape;705;p121"/>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sp>
        <p:nvSpPr>
          <p:cNvPr id="706" name="Google Shape;706;p121"/>
          <p:cNvSpPr txBox="1">
            <a:spLocks noGrp="1"/>
          </p:cNvSpPr>
          <p:nvPr>
            <p:ph type="body" idx="1"/>
          </p:nvPr>
        </p:nvSpPr>
        <p:spPr>
          <a:xfrm>
            <a:off x="455675" y="2686375"/>
            <a:ext cx="52578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rtl="0">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rtl="0">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rtl="0">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rtl="0">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6pPr>
            <a:lvl7pPr marL="3200453" lvl="6"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7pPr>
            <a:lvl8pPr marL="3657661" lvl="7"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8pPr>
            <a:lvl9pPr marL="4114868" lvl="8"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9pPr>
          </a:lstStyle>
          <a:p>
            <a:endParaRPr/>
          </a:p>
        </p:txBody>
      </p:sp>
      <p:sp>
        <p:nvSpPr>
          <p:cNvPr id="707" name="Google Shape;707;p121"/>
          <p:cNvSpPr txBox="1">
            <a:spLocks noGrp="1"/>
          </p:cNvSpPr>
          <p:nvPr>
            <p:ph type="subTitle" idx="3"/>
          </p:nvPr>
        </p:nvSpPr>
        <p:spPr>
          <a:xfrm>
            <a:off x="455663" y="457200"/>
            <a:ext cx="8915400" cy="228600"/>
          </a:xfrm>
          <a:prstGeom prst="rect">
            <a:avLst/>
          </a:prstGeom>
        </p:spPr>
        <p:txBody>
          <a:bodyPr spcFirstLastPara="1" wrap="square" lIns="0" tIns="0" rIns="0" bIns="0" anchor="t" anchorCtr="0">
            <a:noAutofit/>
          </a:bodyPr>
          <a:lstStyle>
            <a:lvl1pPr lvl="0" rtl="0">
              <a:spcBef>
                <a:spcPts val="0"/>
              </a:spcBef>
              <a:spcAft>
                <a:spcPts val="0"/>
              </a:spcAft>
              <a:buClr>
                <a:schemeClr val="accent2"/>
              </a:buClr>
              <a:buSzPts val="1400"/>
              <a:buFont typeface="Roboto Medium"/>
              <a:buNone/>
              <a:defRPr sz="1400">
                <a:solidFill>
                  <a:schemeClr val="accent2"/>
                </a:solidFill>
                <a:latin typeface="Roboto Medium"/>
                <a:ea typeface="Roboto Medium"/>
                <a:cs typeface="Roboto Medium"/>
                <a:sym typeface="Roboto Medium"/>
              </a:defRPr>
            </a:lvl1pPr>
            <a:lvl2pPr lvl="1" rtl="0">
              <a:spcBef>
                <a:spcPts val="600"/>
              </a:spcBef>
              <a:spcAft>
                <a:spcPts val="0"/>
              </a:spcAft>
              <a:buClr>
                <a:schemeClr val="accent2"/>
              </a:buClr>
              <a:buSzPts val="1800"/>
              <a:buFont typeface="Roboto Medium"/>
              <a:buNone/>
              <a:defRPr>
                <a:solidFill>
                  <a:schemeClr val="accent2"/>
                </a:solidFill>
                <a:latin typeface="Roboto Medium"/>
                <a:ea typeface="Roboto Medium"/>
                <a:cs typeface="Roboto Medium"/>
                <a:sym typeface="Roboto Medium"/>
              </a:defRPr>
            </a:lvl2pPr>
            <a:lvl3pPr lvl="2" rtl="0">
              <a:spcBef>
                <a:spcPts val="600"/>
              </a:spcBef>
              <a:spcAft>
                <a:spcPts val="0"/>
              </a:spcAft>
              <a:buClr>
                <a:schemeClr val="accent2"/>
              </a:buClr>
              <a:buSzPts val="1600"/>
              <a:buFont typeface="Roboto Medium"/>
              <a:buNone/>
              <a:defRPr>
                <a:solidFill>
                  <a:schemeClr val="accent2"/>
                </a:solidFill>
                <a:latin typeface="Roboto Medium"/>
                <a:ea typeface="Roboto Medium"/>
                <a:cs typeface="Roboto Medium"/>
                <a:sym typeface="Roboto Medium"/>
              </a:defRPr>
            </a:lvl3pPr>
            <a:lvl4pPr lvl="3" rtl="0">
              <a:spcBef>
                <a:spcPts val="300"/>
              </a:spcBef>
              <a:spcAft>
                <a:spcPts val="0"/>
              </a:spcAft>
              <a:buClr>
                <a:schemeClr val="accent2"/>
              </a:buClr>
              <a:buSzPts val="1400"/>
              <a:buFont typeface="Roboto Medium"/>
              <a:buNone/>
              <a:defRPr>
                <a:solidFill>
                  <a:schemeClr val="accent2"/>
                </a:solidFill>
                <a:latin typeface="Roboto Medium"/>
                <a:ea typeface="Roboto Medium"/>
                <a:cs typeface="Roboto Medium"/>
                <a:sym typeface="Roboto Medium"/>
              </a:defRPr>
            </a:lvl4pPr>
            <a:lvl5pPr lvl="4" rtl="0">
              <a:spcBef>
                <a:spcPts val="300"/>
              </a:spcBef>
              <a:spcAft>
                <a:spcPts val="0"/>
              </a:spcAft>
              <a:buClr>
                <a:schemeClr val="accent2"/>
              </a:buClr>
              <a:buSzPts val="1200"/>
              <a:buFont typeface="Roboto Medium"/>
              <a:buNone/>
              <a:defRPr>
                <a:solidFill>
                  <a:schemeClr val="accent2"/>
                </a:solidFill>
                <a:latin typeface="Roboto Medium"/>
                <a:ea typeface="Roboto Medium"/>
                <a:cs typeface="Roboto Medium"/>
                <a:sym typeface="Roboto Medium"/>
              </a:defRPr>
            </a:lvl5pPr>
            <a:lvl6pPr lvl="5"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6pPr>
            <a:lvl7pPr lvl="6"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7pPr>
            <a:lvl8pPr lvl="7"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8pPr>
            <a:lvl9pPr lvl="8"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9pPr>
          </a:lstStyle>
          <a:p>
            <a:endParaRPr/>
          </a:p>
        </p:txBody>
      </p:sp>
      <p:sp>
        <p:nvSpPr>
          <p:cNvPr id="708" name="Google Shape;708;p121"/>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NAVY Subhead | Title">
  <p:cSld name="NAVY Subhead | Title">
    <p:bg>
      <p:bgPr>
        <a:solidFill>
          <a:srgbClr val="030A14"/>
        </a:solidFill>
        <a:effectLst/>
      </p:bgPr>
    </p:bg>
    <p:spTree>
      <p:nvGrpSpPr>
        <p:cNvPr id="1" name="Shape 709"/>
        <p:cNvGrpSpPr/>
        <p:nvPr/>
      </p:nvGrpSpPr>
      <p:grpSpPr>
        <a:xfrm>
          <a:off x="0" y="0"/>
          <a:ext cx="0" cy="0"/>
          <a:chOff x="0" y="0"/>
          <a:chExt cx="0" cy="0"/>
        </a:xfrm>
      </p:grpSpPr>
      <p:sp>
        <p:nvSpPr>
          <p:cNvPr id="710" name="Google Shape;710;p122"/>
          <p:cNvSpPr txBox="1">
            <a:spLocks noGrp="1"/>
          </p:cNvSpPr>
          <p:nvPr>
            <p:ph type="title"/>
          </p:nvPr>
        </p:nvSpPr>
        <p:spPr>
          <a:xfrm>
            <a:off x="455617" y="731520"/>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11" name="Google Shape;711;p122"/>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sp>
        <p:nvSpPr>
          <p:cNvPr id="712" name="Google Shape;712;p122"/>
          <p:cNvSpPr txBox="1">
            <a:spLocks noGrp="1"/>
          </p:cNvSpPr>
          <p:nvPr>
            <p:ph type="subTitle" idx="1"/>
          </p:nvPr>
        </p:nvSpPr>
        <p:spPr>
          <a:xfrm>
            <a:off x="455663" y="457200"/>
            <a:ext cx="8915400" cy="228600"/>
          </a:xfrm>
          <a:prstGeom prst="rect">
            <a:avLst/>
          </a:prstGeom>
        </p:spPr>
        <p:txBody>
          <a:bodyPr spcFirstLastPara="1" wrap="square" lIns="0" tIns="0" rIns="0" bIns="0" anchor="t" anchorCtr="0">
            <a:noAutofit/>
          </a:bodyPr>
          <a:lstStyle>
            <a:lvl1pPr lvl="0" rtl="0">
              <a:spcBef>
                <a:spcPts val="0"/>
              </a:spcBef>
              <a:spcAft>
                <a:spcPts val="0"/>
              </a:spcAft>
              <a:buClr>
                <a:schemeClr val="accent2"/>
              </a:buClr>
              <a:buSzPts val="1400"/>
              <a:buFont typeface="Roboto Medium"/>
              <a:buNone/>
              <a:defRPr sz="1400">
                <a:solidFill>
                  <a:schemeClr val="accent2"/>
                </a:solidFill>
                <a:latin typeface="Roboto Medium"/>
                <a:ea typeface="Roboto Medium"/>
                <a:cs typeface="Roboto Medium"/>
                <a:sym typeface="Roboto Medium"/>
              </a:defRPr>
            </a:lvl1pPr>
            <a:lvl2pPr lvl="1" rtl="0">
              <a:spcBef>
                <a:spcPts val="600"/>
              </a:spcBef>
              <a:spcAft>
                <a:spcPts val="0"/>
              </a:spcAft>
              <a:buClr>
                <a:schemeClr val="accent2"/>
              </a:buClr>
              <a:buSzPts val="1800"/>
              <a:buFont typeface="Roboto Medium"/>
              <a:buNone/>
              <a:defRPr>
                <a:solidFill>
                  <a:schemeClr val="accent2"/>
                </a:solidFill>
                <a:latin typeface="Roboto Medium"/>
                <a:ea typeface="Roboto Medium"/>
                <a:cs typeface="Roboto Medium"/>
                <a:sym typeface="Roboto Medium"/>
              </a:defRPr>
            </a:lvl2pPr>
            <a:lvl3pPr lvl="2" rtl="0">
              <a:spcBef>
                <a:spcPts val="600"/>
              </a:spcBef>
              <a:spcAft>
                <a:spcPts val="0"/>
              </a:spcAft>
              <a:buClr>
                <a:schemeClr val="accent2"/>
              </a:buClr>
              <a:buSzPts val="1600"/>
              <a:buFont typeface="Roboto Medium"/>
              <a:buNone/>
              <a:defRPr>
                <a:solidFill>
                  <a:schemeClr val="accent2"/>
                </a:solidFill>
                <a:latin typeface="Roboto Medium"/>
                <a:ea typeface="Roboto Medium"/>
                <a:cs typeface="Roboto Medium"/>
                <a:sym typeface="Roboto Medium"/>
              </a:defRPr>
            </a:lvl3pPr>
            <a:lvl4pPr lvl="3" rtl="0">
              <a:spcBef>
                <a:spcPts val="300"/>
              </a:spcBef>
              <a:spcAft>
                <a:spcPts val="0"/>
              </a:spcAft>
              <a:buClr>
                <a:schemeClr val="accent2"/>
              </a:buClr>
              <a:buSzPts val="1400"/>
              <a:buFont typeface="Roboto Medium"/>
              <a:buNone/>
              <a:defRPr>
                <a:solidFill>
                  <a:schemeClr val="accent2"/>
                </a:solidFill>
                <a:latin typeface="Roboto Medium"/>
                <a:ea typeface="Roboto Medium"/>
                <a:cs typeface="Roboto Medium"/>
                <a:sym typeface="Roboto Medium"/>
              </a:defRPr>
            </a:lvl4pPr>
            <a:lvl5pPr lvl="4" rtl="0">
              <a:spcBef>
                <a:spcPts val="300"/>
              </a:spcBef>
              <a:spcAft>
                <a:spcPts val="0"/>
              </a:spcAft>
              <a:buClr>
                <a:schemeClr val="accent2"/>
              </a:buClr>
              <a:buSzPts val="1200"/>
              <a:buFont typeface="Roboto Medium"/>
              <a:buNone/>
              <a:defRPr>
                <a:solidFill>
                  <a:schemeClr val="accent2"/>
                </a:solidFill>
                <a:latin typeface="Roboto Medium"/>
                <a:ea typeface="Roboto Medium"/>
                <a:cs typeface="Roboto Medium"/>
                <a:sym typeface="Roboto Medium"/>
              </a:defRPr>
            </a:lvl5pPr>
            <a:lvl6pPr lvl="5"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6pPr>
            <a:lvl7pPr lvl="6"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7pPr>
            <a:lvl8pPr lvl="7"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8pPr>
            <a:lvl9pPr lvl="8"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9pPr>
          </a:lstStyle>
          <a:p>
            <a:endParaRPr/>
          </a:p>
        </p:txBody>
      </p:sp>
      <p:pic>
        <p:nvPicPr>
          <p:cNvPr id="713" name="Google Shape;713;p122"/>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714" name="Google Shape;714;p122"/>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matchingName="NAVY 1Col Title | Subhead | Text">
  <p:cSld name="NAVY 1Col Title | Subhead | Text">
    <p:bg>
      <p:bgPr>
        <a:solidFill>
          <a:srgbClr val="030A14"/>
        </a:solidFill>
        <a:effectLst/>
      </p:bgPr>
    </p:bg>
    <p:spTree>
      <p:nvGrpSpPr>
        <p:cNvPr id="1" name="Shape 715"/>
        <p:cNvGrpSpPr/>
        <p:nvPr/>
      </p:nvGrpSpPr>
      <p:grpSpPr>
        <a:xfrm>
          <a:off x="0" y="0"/>
          <a:ext cx="0" cy="0"/>
          <a:chOff x="0" y="0"/>
          <a:chExt cx="0" cy="0"/>
        </a:xfrm>
      </p:grpSpPr>
      <p:sp>
        <p:nvSpPr>
          <p:cNvPr id="716" name="Google Shape;716;p123"/>
          <p:cNvSpPr txBox="1">
            <a:spLocks noGrp="1"/>
          </p:cNvSpPr>
          <p:nvPr>
            <p:ph type="title"/>
          </p:nvPr>
        </p:nvSpPr>
        <p:spPr>
          <a:xfrm>
            <a:off x="455617" y="457200"/>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b="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17" name="Google Shape;717;p123"/>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sp>
        <p:nvSpPr>
          <p:cNvPr id="718" name="Google Shape;718;p123"/>
          <p:cNvSpPr txBox="1">
            <a:spLocks noGrp="1"/>
          </p:cNvSpPr>
          <p:nvPr>
            <p:ph type="subTitle" idx="1"/>
          </p:nvPr>
        </p:nvSpPr>
        <p:spPr>
          <a:xfrm>
            <a:off x="455625" y="868680"/>
            <a:ext cx="7635001" cy="228600"/>
          </a:xfrm>
          <a:prstGeom prst="rect">
            <a:avLst/>
          </a:prstGeom>
        </p:spPr>
        <p:txBody>
          <a:bodyPr spcFirstLastPara="1" wrap="square" lIns="0" tIns="0" rIns="0" bIns="0" anchor="t" anchorCtr="0">
            <a:noAutofit/>
          </a:bodyPr>
          <a:lstStyle>
            <a:lvl1pPr lvl="0" rtl="0">
              <a:spcBef>
                <a:spcPts val="0"/>
              </a:spcBef>
              <a:spcAft>
                <a:spcPts val="0"/>
              </a:spcAft>
              <a:buClr>
                <a:schemeClr val="accent2"/>
              </a:buClr>
              <a:buSzPts val="1600"/>
              <a:buFont typeface="Roboto Medium"/>
              <a:buNone/>
              <a:defRPr sz="1600">
                <a:solidFill>
                  <a:schemeClr val="accent2"/>
                </a:solidFill>
                <a:latin typeface="Roboto Medium"/>
                <a:ea typeface="Roboto Medium"/>
                <a:cs typeface="Roboto Medium"/>
                <a:sym typeface="Roboto Medium"/>
              </a:defRPr>
            </a:lvl1pPr>
            <a:lvl2pPr lvl="1" rtl="0">
              <a:spcBef>
                <a:spcPts val="600"/>
              </a:spcBef>
              <a:spcAft>
                <a:spcPts val="0"/>
              </a:spcAft>
              <a:buClr>
                <a:schemeClr val="accent2"/>
              </a:buClr>
              <a:buSzPts val="1800"/>
              <a:buNone/>
              <a:defRPr>
                <a:solidFill>
                  <a:schemeClr val="accent2"/>
                </a:solidFill>
              </a:defRPr>
            </a:lvl2pPr>
            <a:lvl3pPr lvl="2" rtl="0">
              <a:spcBef>
                <a:spcPts val="600"/>
              </a:spcBef>
              <a:spcAft>
                <a:spcPts val="0"/>
              </a:spcAft>
              <a:buClr>
                <a:schemeClr val="accent2"/>
              </a:buClr>
              <a:buSzPts val="1600"/>
              <a:buNone/>
              <a:defRPr>
                <a:solidFill>
                  <a:schemeClr val="accent2"/>
                </a:solidFill>
              </a:defRPr>
            </a:lvl3pPr>
            <a:lvl4pPr lvl="3" rtl="0">
              <a:spcBef>
                <a:spcPts val="300"/>
              </a:spcBef>
              <a:spcAft>
                <a:spcPts val="0"/>
              </a:spcAft>
              <a:buClr>
                <a:schemeClr val="accent2"/>
              </a:buClr>
              <a:buSzPts val="1400"/>
              <a:buNone/>
              <a:defRPr>
                <a:solidFill>
                  <a:schemeClr val="accent2"/>
                </a:solidFill>
              </a:defRPr>
            </a:lvl4pPr>
            <a:lvl5pPr lvl="4" rtl="0">
              <a:spcBef>
                <a:spcPts val="300"/>
              </a:spcBef>
              <a:spcAft>
                <a:spcPts val="0"/>
              </a:spcAft>
              <a:buClr>
                <a:schemeClr val="accent2"/>
              </a:buClr>
              <a:buSzPts val="1200"/>
              <a:buNone/>
              <a:defRPr>
                <a:solidFill>
                  <a:schemeClr val="accent2"/>
                </a:solidFill>
              </a:defRPr>
            </a:lvl5pPr>
            <a:lvl6pPr lvl="5" rtl="0">
              <a:spcBef>
                <a:spcPts val="533"/>
              </a:spcBef>
              <a:spcAft>
                <a:spcPts val="0"/>
              </a:spcAft>
              <a:buClr>
                <a:schemeClr val="accent2"/>
              </a:buClr>
              <a:buSzPts val="2666"/>
              <a:buNone/>
              <a:defRPr>
                <a:solidFill>
                  <a:schemeClr val="accent2"/>
                </a:solidFill>
              </a:defRPr>
            </a:lvl6pPr>
            <a:lvl7pPr lvl="6" rtl="0">
              <a:spcBef>
                <a:spcPts val="533"/>
              </a:spcBef>
              <a:spcAft>
                <a:spcPts val="0"/>
              </a:spcAft>
              <a:buClr>
                <a:schemeClr val="accent2"/>
              </a:buClr>
              <a:buSzPts val="2666"/>
              <a:buNone/>
              <a:defRPr>
                <a:solidFill>
                  <a:schemeClr val="accent2"/>
                </a:solidFill>
              </a:defRPr>
            </a:lvl7pPr>
            <a:lvl8pPr lvl="7" rtl="0">
              <a:spcBef>
                <a:spcPts val="533"/>
              </a:spcBef>
              <a:spcAft>
                <a:spcPts val="0"/>
              </a:spcAft>
              <a:buClr>
                <a:schemeClr val="accent2"/>
              </a:buClr>
              <a:buSzPts val="2666"/>
              <a:buNone/>
              <a:defRPr>
                <a:solidFill>
                  <a:schemeClr val="accent2"/>
                </a:solidFill>
              </a:defRPr>
            </a:lvl8pPr>
            <a:lvl9pPr lvl="8" rtl="0">
              <a:spcBef>
                <a:spcPts val="533"/>
              </a:spcBef>
              <a:spcAft>
                <a:spcPts val="0"/>
              </a:spcAft>
              <a:buClr>
                <a:schemeClr val="accent2"/>
              </a:buClr>
              <a:buSzPts val="2666"/>
              <a:buNone/>
              <a:defRPr>
                <a:solidFill>
                  <a:schemeClr val="accent2"/>
                </a:solidFill>
              </a:defRPr>
            </a:lvl9pPr>
          </a:lstStyle>
          <a:p>
            <a:endParaRPr/>
          </a:p>
        </p:txBody>
      </p:sp>
      <p:sp>
        <p:nvSpPr>
          <p:cNvPr id="719" name="Google Shape;719;p123"/>
          <p:cNvSpPr txBox="1">
            <a:spLocks noGrp="1"/>
          </p:cNvSpPr>
          <p:nvPr>
            <p:ph type="body" idx="2"/>
          </p:nvPr>
        </p:nvSpPr>
        <p:spPr>
          <a:xfrm>
            <a:off x="455613" y="2686375"/>
            <a:ext cx="8915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rgbClr val="FFFFFF"/>
              </a:buClr>
              <a:buSzPts val="2000"/>
              <a:buFont typeface="Roboto"/>
              <a:buNone/>
              <a:defRPr b="0" i="0">
                <a:solidFill>
                  <a:srgbClr val="FFFFFF"/>
                </a:solidFill>
                <a:latin typeface="Roboto"/>
                <a:ea typeface="Roboto"/>
                <a:cs typeface="Roboto"/>
                <a:sym typeface="Roboto"/>
              </a:defRPr>
            </a:lvl1pPr>
            <a:lvl2pPr marL="914415" lvl="1" indent="-342906" algn="l" rtl="0">
              <a:spcBef>
                <a:spcPts val="600"/>
              </a:spcBef>
              <a:spcAft>
                <a:spcPts val="0"/>
              </a:spcAft>
              <a:buClr>
                <a:srgbClr val="FFFFFF"/>
              </a:buClr>
              <a:buSzPts val="1800"/>
              <a:buChar char="•"/>
              <a:defRPr b="0" i="0">
                <a:solidFill>
                  <a:srgbClr val="FFFFFF"/>
                </a:solidFill>
                <a:latin typeface="Roboto"/>
                <a:ea typeface="Roboto"/>
                <a:cs typeface="Roboto"/>
                <a:sym typeface="Roboto"/>
              </a:defRPr>
            </a:lvl2pPr>
            <a:lvl3pPr marL="1371622" lvl="2" indent="-330205" algn="l" rtl="0">
              <a:spcBef>
                <a:spcPts val="600"/>
              </a:spcBef>
              <a:spcAft>
                <a:spcPts val="0"/>
              </a:spcAft>
              <a:buClr>
                <a:srgbClr val="FFFFFF"/>
              </a:buClr>
              <a:buSzPts val="1600"/>
              <a:buChar char="−"/>
              <a:defRPr b="0" i="0">
                <a:solidFill>
                  <a:srgbClr val="FFFFFF"/>
                </a:solidFill>
                <a:latin typeface="Roboto"/>
                <a:ea typeface="Roboto"/>
                <a:cs typeface="Roboto"/>
                <a:sym typeface="Roboto"/>
              </a:defRPr>
            </a:lvl3pPr>
            <a:lvl4pPr marL="1828831" lvl="3" indent="-317506" algn="l" rtl="0">
              <a:spcBef>
                <a:spcPts val="300"/>
              </a:spcBef>
              <a:spcAft>
                <a:spcPts val="0"/>
              </a:spcAft>
              <a:buClr>
                <a:srgbClr val="FFFFFF"/>
              </a:buClr>
              <a:buSzPts val="1400"/>
              <a:buChar char="•"/>
              <a:defRPr b="0" i="0">
                <a:solidFill>
                  <a:srgbClr val="FFFFFF"/>
                </a:solidFill>
                <a:latin typeface="Roboto"/>
                <a:ea typeface="Roboto"/>
                <a:cs typeface="Roboto"/>
                <a:sym typeface="Roboto"/>
              </a:defRPr>
            </a:lvl4pPr>
            <a:lvl5pPr marL="2286038" lvl="4" indent="-304805" algn="l" rtl="0">
              <a:spcBef>
                <a:spcPts val="300"/>
              </a:spcBef>
              <a:spcAft>
                <a:spcPts val="0"/>
              </a:spcAft>
              <a:buClr>
                <a:srgbClr val="FFFFFF"/>
              </a:buClr>
              <a:buSzPts val="1200"/>
              <a:buChar char="−"/>
              <a:defRPr b="0" i="0">
                <a:solidFill>
                  <a:srgbClr val="FFFFFF"/>
                </a:solidFill>
                <a:latin typeface="Roboto"/>
                <a:ea typeface="Roboto"/>
                <a:cs typeface="Roboto"/>
                <a:sym typeface="Roboto"/>
              </a:defRPr>
            </a:lvl5pPr>
            <a:lvl6pPr marL="2743246" lvl="5" indent="-304805" algn="l" rtl="0">
              <a:spcBef>
                <a:spcPts val="360"/>
              </a:spcBef>
              <a:spcAft>
                <a:spcPts val="0"/>
              </a:spcAft>
              <a:buClr>
                <a:srgbClr val="FFFFFF"/>
              </a:buClr>
              <a:buSzPts val="1200"/>
              <a:buFont typeface="Roboto"/>
              <a:buChar char="•"/>
              <a:defRPr sz="1200">
                <a:solidFill>
                  <a:srgbClr val="FFFFFF"/>
                </a:solidFill>
                <a:latin typeface="Roboto"/>
                <a:ea typeface="Roboto"/>
                <a:cs typeface="Roboto"/>
                <a:sym typeface="Roboto"/>
              </a:defRPr>
            </a:lvl6pPr>
            <a:lvl7pPr marL="3200453" lvl="6" indent="-304805" algn="l" rtl="0">
              <a:spcBef>
                <a:spcPts val="360"/>
              </a:spcBef>
              <a:spcAft>
                <a:spcPts val="0"/>
              </a:spcAft>
              <a:buClr>
                <a:srgbClr val="FFFFFF"/>
              </a:buClr>
              <a:buSzPts val="1200"/>
              <a:buFont typeface="Roboto"/>
              <a:buChar char="•"/>
              <a:defRPr sz="1200">
                <a:solidFill>
                  <a:srgbClr val="FFFFFF"/>
                </a:solidFill>
                <a:latin typeface="Roboto"/>
                <a:ea typeface="Roboto"/>
                <a:cs typeface="Roboto"/>
                <a:sym typeface="Roboto"/>
              </a:defRPr>
            </a:lvl7pPr>
            <a:lvl8pPr marL="3657661" lvl="7" indent="-304805" algn="l" rtl="0">
              <a:spcBef>
                <a:spcPts val="360"/>
              </a:spcBef>
              <a:spcAft>
                <a:spcPts val="0"/>
              </a:spcAft>
              <a:buClr>
                <a:srgbClr val="FFFFFF"/>
              </a:buClr>
              <a:buSzPts val="1200"/>
              <a:buFont typeface="Roboto"/>
              <a:buChar char="•"/>
              <a:defRPr sz="1200">
                <a:solidFill>
                  <a:srgbClr val="FFFFFF"/>
                </a:solidFill>
                <a:latin typeface="Roboto"/>
                <a:ea typeface="Roboto"/>
                <a:cs typeface="Roboto"/>
                <a:sym typeface="Roboto"/>
              </a:defRPr>
            </a:lvl8pPr>
            <a:lvl9pPr marL="4114868" lvl="8" indent="-304805" algn="l" rtl="0">
              <a:spcBef>
                <a:spcPts val="360"/>
              </a:spcBef>
              <a:spcAft>
                <a:spcPts val="0"/>
              </a:spcAft>
              <a:buClr>
                <a:srgbClr val="FFFFFF"/>
              </a:buClr>
              <a:buSzPts val="1200"/>
              <a:buFont typeface="Roboto"/>
              <a:buChar char="•"/>
              <a:defRPr sz="1200">
                <a:solidFill>
                  <a:srgbClr val="FFFFFF"/>
                </a:solidFill>
                <a:latin typeface="Roboto"/>
                <a:ea typeface="Roboto"/>
                <a:cs typeface="Roboto"/>
                <a:sym typeface="Roboto"/>
              </a:defRPr>
            </a:lvl9pPr>
          </a:lstStyle>
          <a:p>
            <a:endParaRPr/>
          </a:p>
        </p:txBody>
      </p:sp>
      <p:pic>
        <p:nvPicPr>
          <p:cNvPr id="720" name="Google Shape;720;p123"/>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721" name="Google Shape;721;p123"/>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matchingName="NAVY 2Col Title | Subhead | Text">
  <p:cSld name="NAVY 2Col Title | Subhead | Text">
    <p:bg>
      <p:bgPr>
        <a:solidFill>
          <a:srgbClr val="030A14"/>
        </a:solidFill>
        <a:effectLst/>
      </p:bgPr>
    </p:bg>
    <p:spTree>
      <p:nvGrpSpPr>
        <p:cNvPr id="1" name="Shape 722"/>
        <p:cNvGrpSpPr/>
        <p:nvPr/>
      </p:nvGrpSpPr>
      <p:grpSpPr>
        <a:xfrm>
          <a:off x="0" y="0"/>
          <a:ext cx="0" cy="0"/>
          <a:chOff x="0" y="0"/>
          <a:chExt cx="0" cy="0"/>
        </a:xfrm>
      </p:grpSpPr>
      <p:sp>
        <p:nvSpPr>
          <p:cNvPr id="723" name="Google Shape;723;p124"/>
          <p:cNvSpPr txBox="1">
            <a:spLocks noGrp="1"/>
          </p:cNvSpPr>
          <p:nvPr>
            <p:ph type="title"/>
          </p:nvPr>
        </p:nvSpPr>
        <p:spPr>
          <a:xfrm>
            <a:off x="455617" y="457200"/>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b="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24" name="Google Shape;724;p124"/>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sp>
        <p:nvSpPr>
          <p:cNvPr id="725" name="Google Shape;725;p124"/>
          <p:cNvSpPr txBox="1">
            <a:spLocks noGrp="1"/>
          </p:cNvSpPr>
          <p:nvPr>
            <p:ph type="subTitle" idx="1"/>
          </p:nvPr>
        </p:nvSpPr>
        <p:spPr>
          <a:xfrm>
            <a:off x="455625" y="868680"/>
            <a:ext cx="7635001" cy="228600"/>
          </a:xfrm>
          <a:prstGeom prst="rect">
            <a:avLst/>
          </a:prstGeom>
        </p:spPr>
        <p:txBody>
          <a:bodyPr spcFirstLastPara="1" wrap="square" lIns="0" tIns="0" rIns="0" bIns="0" anchor="t" anchorCtr="0">
            <a:noAutofit/>
          </a:bodyPr>
          <a:lstStyle>
            <a:lvl1pPr lvl="0" rtl="0">
              <a:spcBef>
                <a:spcPts val="0"/>
              </a:spcBef>
              <a:spcAft>
                <a:spcPts val="0"/>
              </a:spcAft>
              <a:buClr>
                <a:schemeClr val="accent2"/>
              </a:buClr>
              <a:buSzPts val="1600"/>
              <a:buFont typeface="Roboto Medium"/>
              <a:buNone/>
              <a:defRPr sz="1600">
                <a:solidFill>
                  <a:schemeClr val="accent2"/>
                </a:solidFill>
                <a:latin typeface="Roboto Medium"/>
                <a:ea typeface="Roboto Medium"/>
                <a:cs typeface="Roboto Medium"/>
                <a:sym typeface="Roboto Medium"/>
              </a:defRPr>
            </a:lvl1pPr>
            <a:lvl2pPr lvl="1" rtl="0">
              <a:spcBef>
                <a:spcPts val="600"/>
              </a:spcBef>
              <a:spcAft>
                <a:spcPts val="0"/>
              </a:spcAft>
              <a:buClr>
                <a:schemeClr val="accent2"/>
              </a:buClr>
              <a:buSzPts val="1800"/>
              <a:buNone/>
              <a:defRPr>
                <a:solidFill>
                  <a:schemeClr val="accent2"/>
                </a:solidFill>
              </a:defRPr>
            </a:lvl2pPr>
            <a:lvl3pPr lvl="2" rtl="0">
              <a:spcBef>
                <a:spcPts val="600"/>
              </a:spcBef>
              <a:spcAft>
                <a:spcPts val="0"/>
              </a:spcAft>
              <a:buClr>
                <a:schemeClr val="accent2"/>
              </a:buClr>
              <a:buSzPts val="1600"/>
              <a:buNone/>
              <a:defRPr>
                <a:solidFill>
                  <a:schemeClr val="accent2"/>
                </a:solidFill>
              </a:defRPr>
            </a:lvl3pPr>
            <a:lvl4pPr lvl="3" rtl="0">
              <a:spcBef>
                <a:spcPts val="300"/>
              </a:spcBef>
              <a:spcAft>
                <a:spcPts val="0"/>
              </a:spcAft>
              <a:buClr>
                <a:schemeClr val="accent2"/>
              </a:buClr>
              <a:buSzPts val="1400"/>
              <a:buNone/>
              <a:defRPr>
                <a:solidFill>
                  <a:schemeClr val="accent2"/>
                </a:solidFill>
              </a:defRPr>
            </a:lvl4pPr>
            <a:lvl5pPr lvl="4" rtl="0">
              <a:spcBef>
                <a:spcPts val="300"/>
              </a:spcBef>
              <a:spcAft>
                <a:spcPts val="0"/>
              </a:spcAft>
              <a:buClr>
                <a:schemeClr val="accent2"/>
              </a:buClr>
              <a:buSzPts val="1200"/>
              <a:buNone/>
              <a:defRPr>
                <a:solidFill>
                  <a:schemeClr val="accent2"/>
                </a:solidFill>
              </a:defRPr>
            </a:lvl5pPr>
            <a:lvl6pPr lvl="5" rtl="0">
              <a:spcBef>
                <a:spcPts val="533"/>
              </a:spcBef>
              <a:spcAft>
                <a:spcPts val="0"/>
              </a:spcAft>
              <a:buClr>
                <a:schemeClr val="accent2"/>
              </a:buClr>
              <a:buSzPts val="2666"/>
              <a:buNone/>
              <a:defRPr>
                <a:solidFill>
                  <a:schemeClr val="accent2"/>
                </a:solidFill>
              </a:defRPr>
            </a:lvl6pPr>
            <a:lvl7pPr lvl="6" rtl="0">
              <a:spcBef>
                <a:spcPts val="533"/>
              </a:spcBef>
              <a:spcAft>
                <a:spcPts val="0"/>
              </a:spcAft>
              <a:buClr>
                <a:schemeClr val="accent2"/>
              </a:buClr>
              <a:buSzPts val="2666"/>
              <a:buNone/>
              <a:defRPr>
                <a:solidFill>
                  <a:schemeClr val="accent2"/>
                </a:solidFill>
              </a:defRPr>
            </a:lvl7pPr>
            <a:lvl8pPr lvl="7" rtl="0">
              <a:spcBef>
                <a:spcPts val="533"/>
              </a:spcBef>
              <a:spcAft>
                <a:spcPts val="0"/>
              </a:spcAft>
              <a:buClr>
                <a:schemeClr val="accent2"/>
              </a:buClr>
              <a:buSzPts val="2666"/>
              <a:buNone/>
              <a:defRPr>
                <a:solidFill>
                  <a:schemeClr val="accent2"/>
                </a:solidFill>
              </a:defRPr>
            </a:lvl8pPr>
            <a:lvl9pPr lvl="8" rtl="0">
              <a:spcBef>
                <a:spcPts val="533"/>
              </a:spcBef>
              <a:spcAft>
                <a:spcPts val="0"/>
              </a:spcAft>
              <a:buClr>
                <a:schemeClr val="accent2"/>
              </a:buClr>
              <a:buSzPts val="2666"/>
              <a:buNone/>
              <a:defRPr>
                <a:solidFill>
                  <a:schemeClr val="accent2"/>
                </a:solidFill>
              </a:defRPr>
            </a:lvl9pPr>
          </a:lstStyle>
          <a:p>
            <a:endParaRPr/>
          </a:p>
        </p:txBody>
      </p:sp>
      <p:sp>
        <p:nvSpPr>
          <p:cNvPr id="726" name="Google Shape;726;p124"/>
          <p:cNvSpPr txBox="1">
            <a:spLocks noGrp="1"/>
          </p:cNvSpPr>
          <p:nvPr>
            <p:ph type="body" idx="2"/>
          </p:nvPr>
        </p:nvSpPr>
        <p:spPr>
          <a:xfrm>
            <a:off x="455625" y="2686375"/>
            <a:ext cx="5486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rtl="0">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rtl="0">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rtl="0">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rtl="0">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6pPr>
            <a:lvl7pPr marL="3200453" lvl="6"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7pPr>
            <a:lvl8pPr marL="3657661" lvl="7"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8pPr>
            <a:lvl9pPr marL="4114868" lvl="8"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9pPr>
          </a:lstStyle>
          <a:p>
            <a:endParaRPr/>
          </a:p>
        </p:txBody>
      </p:sp>
      <p:sp>
        <p:nvSpPr>
          <p:cNvPr id="727" name="Google Shape;727;p124"/>
          <p:cNvSpPr txBox="1">
            <a:spLocks noGrp="1"/>
          </p:cNvSpPr>
          <p:nvPr>
            <p:ph type="body" idx="3"/>
          </p:nvPr>
        </p:nvSpPr>
        <p:spPr>
          <a:xfrm>
            <a:off x="6246950" y="2686375"/>
            <a:ext cx="5486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rtl="0">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rtl="0">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rtl="0">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rtl="0">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6pPr>
            <a:lvl7pPr marL="3200453" lvl="6"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7pPr>
            <a:lvl8pPr marL="3657661" lvl="7"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8pPr>
            <a:lvl9pPr marL="4114868" lvl="8"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9pPr>
          </a:lstStyle>
          <a:p>
            <a:endParaRPr/>
          </a:p>
        </p:txBody>
      </p:sp>
      <p:pic>
        <p:nvPicPr>
          <p:cNvPr id="728" name="Google Shape;728;p124"/>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729" name="Google Shape;729;p124"/>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matchingName="NAVY Title | Subhead">
  <p:cSld name="NAVY Title | Subhead">
    <p:bg>
      <p:bgPr>
        <a:solidFill>
          <a:srgbClr val="030A14"/>
        </a:solidFill>
        <a:effectLst/>
      </p:bgPr>
    </p:bg>
    <p:spTree>
      <p:nvGrpSpPr>
        <p:cNvPr id="1" name="Shape 730"/>
        <p:cNvGrpSpPr/>
        <p:nvPr/>
      </p:nvGrpSpPr>
      <p:grpSpPr>
        <a:xfrm>
          <a:off x="0" y="0"/>
          <a:ext cx="0" cy="0"/>
          <a:chOff x="0" y="0"/>
          <a:chExt cx="0" cy="0"/>
        </a:xfrm>
      </p:grpSpPr>
      <p:sp>
        <p:nvSpPr>
          <p:cNvPr id="731" name="Google Shape;731;p125"/>
          <p:cNvSpPr txBox="1">
            <a:spLocks noGrp="1"/>
          </p:cNvSpPr>
          <p:nvPr>
            <p:ph type="title"/>
          </p:nvPr>
        </p:nvSpPr>
        <p:spPr>
          <a:xfrm>
            <a:off x="455617" y="457200"/>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32" name="Google Shape;732;p125"/>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sp>
        <p:nvSpPr>
          <p:cNvPr id="733" name="Google Shape;733;p125"/>
          <p:cNvSpPr txBox="1">
            <a:spLocks noGrp="1"/>
          </p:cNvSpPr>
          <p:nvPr>
            <p:ph type="subTitle" idx="1"/>
          </p:nvPr>
        </p:nvSpPr>
        <p:spPr>
          <a:xfrm>
            <a:off x="455625" y="868680"/>
            <a:ext cx="7635001" cy="228600"/>
          </a:xfrm>
          <a:prstGeom prst="rect">
            <a:avLst/>
          </a:prstGeom>
        </p:spPr>
        <p:txBody>
          <a:bodyPr spcFirstLastPara="1" wrap="square" lIns="0" tIns="0" rIns="0" bIns="0" anchor="t" anchorCtr="0">
            <a:noAutofit/>
          </a:bodyPr>
          <a:lstStyle>
            <a:lvl1pPr lvl="0" rtl="0">
              <a:spcBef>
                <a:spcPts val="0"/>
              </a:spcBef>
              <a:spcAft>
                <a:spcPts val="0"/>
              </a:spcAft>
              <a:buClr>
                <a:schemeClr val="accent2"/>
              </a:buClr>
              <a:buSzPts val="1600"/>
              <a:buFont typeface="Roboto Medium"/>
              <a:buNone/>
              <a:defRPr sz="1600">
                <a:solidFill>
                  <a:schemeClr val="accent2"/>
                </a:solidFill>
                <a:latin typeface="Roboto Medium"/>
                <a:ea typeface="Roboto Medium"/>
                <a:cs typeface="Roboto Medium"/>
                <a:sym typeface="Roboto Medium"/>
              </a:defRPr>
            </a:lvl1pPr>
            <a:lvl2pPr lvl="1" rtl="0">
              <a:spcBef>
                <a:spcPts val="600"/>
              </a:spcBef>
              <a:spcAft>
                <a:spcPts val="0"/>
              </a:spcAft>
              <a:buClr>
                <a:schemeClr val="accent2"/>
              </a:buClr>
              <a:buSzPts val="1800"/>
              <a:buNone/>
              <a:defRPr>
                <a:solidFill>
                  <a:schemeClr val="accent2"/>
                </a:solidFill>
              </a:defRPr>
            </a:lvl2pPr>
            <a:lvl3pPr lvl="2" rtl="0">
              <a:spcBef>
                <a:spcPts val="600"/>
              </a:spcBef>
              <a:spcAft>
                <a:spcPts val="0"/>
              </a:spcAft>
              <a:buClr>
                <a:schemeClr val="accent2"/>
              </a:buClr>
              <a:buSzPts val="1600"/>
              <a:buNone/>
              <a:defRPr>
                <a:solidFill>
                  <a:schemeClr val="accent2"/>
                </a:solidFill>
              </a:defRPr>
            </a:lvl3pPr>
            <a:lvl4pPr lvl="3" rtl="0">
              <a:spcBef>
                <a:spcPts val="300"/>
              </a:spcBef>
              <a:spcAft>
                <a:spcPts val="0"/>
              </a:spcAft>
              <a:buClr>
                <a:schemeClr val="accent2"/>
              </a:buClr>
              <a:buSzPts val="1400"/>
              <a:buNone/>
              <a:defRPr>
                <a:solidFill>
                  <a:schemeClr val="accent2"/>
                </a:solidFill>
              </a:defRPr>
            </a:lvl4pPr>
            <a:lvl5pPr lvl="4" rtl="0">
              <a:spcBef>
                <a:spcPts val="300"/>
              </a:spcBef>
              <a:spcAft>
                <a:spcPts val="0"/>
              </a:spcAft>
              <a:buClr>
                <a:schemeClr val="accent2"/>
              </a:buClr>
              <a:buSzPts val="1200"/>
              <a:buNone/>
              <a:defRPr>
                <a:solidFill>
                  <a:schemeClr val="accent2"/>
                </a:solidFill>
              </a:defRPr>
            </a:lvl5pPr>
            <a:lvl6pPr lvl="5" rtl="0">
              <a:spcBef>
                <a:spcPts val="533"/>
              </a:spcBef>
              <a:spcAft>
                <a:spcPts val="0"/>
              </a:spcAft>
              <a:buClr>
                <a:schemeClr val="accent2"/>
              </a:buClr>
              <a:buSzPts val="2666"/>
              <a:buNone/>
              <a:defRPr>
                <a:solidFill>
                  <a:schemeClr val="accent2"/>
                </a:solidFill>
              </a:defRPr>
            </a:lvl6pPr>
            <a:lvl7pPr lvl="6" rtl="0">
              <a:spcBef>
                <a:spcPts val="533"/>
              </a:spcBef>
              <a:spcAft>
                <a:spcPts val="0"/>
              </a:spcAft>
              <a:buClr>
                <a:schemeClr val="accent2"/>
              </a:buClr>
              <a:buSzPts val="2666"/>
              <a:buNone/>
              <a:defRPr>
                <a:solidFill>
                  <a:schemeClr val="accent2"/>
                </a:solidFill>
              </a:defRPr>
            </a:lvl7pPr>
            <a:lvl8pPr lvl="7" rtl="0">
              <a:spcBef>
                <a:spcPts val="533"/>
              </a:spcBef>
              <a:spcAft>
                <a:spcPts val="0"/>
              </a:spcAft>
              <a:buClr>
                <a:schemeClr val="accent2"/>
              </a:buClr>
              <a:buSzPts val="2666"/>
              <a:buNone/>
              <a:defRPr>
                <a:solidFill>
                  <a:schemeClr val="accent2"/>
                </a:solidFill>
              </a:defRPr>
            </a:lvl8pPr>
            <a:lvl9pPr lvl="8" rtl="0">
              <a:spcBef>
                <a:spcPts val="533"/>
              </a:spcBef>
              <a:spcAft>
                <a:spcPts val="0"/>
              </a:spcAft>
              <a:buClr>
                <a:schemeClr val="accent2"/>
              </a:buClr>
              <a:buSzPts val="2666"/>
              <a:buNone/>
              <a:defRPr>
                <a:solidFill>
                  <a:schemeClr val="accent2"/>
                </a:solidFill>
              </a:defRPr>
            </a:lvl9pPr>
          </a:lstStyle>
          <a:p>
            <a:endParaRPr/>
          </a:p>
        </p:txBody>
      </p:sp>
      <p:pic>
        <p:nvPicPr>
          <p:cNvPr id="734" name="Google Shape;734;p125"/>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735" name="Google Shape;735;p125"/>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over C" userDrawn="1">
  <p:cSld name="1_Cover C">
    <p:bg>
      <p:bgPr>
        <a:solidFill>
          <a:srgbClr val="030A14"/>
        </a:solidFill>
        <a:effectLst/>
      </p:bgPr>
    </p:bg>
    <p:spTree>
      <p:nvGrpSpPr>
        <p:cNvPr id="1" name="Shape 53"/>
        <p:cNvGrpSpPr/>
        <p:nvPr/>
      </p:nvGrpSpPr>
      <p:grpSpPr>
        <a:xfrm>
          <a:off x="0" y="0"/>
          <a:ext cx="0" cy="0"/>
          <a:chOff x="0" y="0"/>
          <a:chExt cx="0" cy="0"/>
        </a:xfrm>
      </p:grpSpPr>
      <p:sp>
        <p:nvSpPr>
          <p:cNvPr id="54" name="Google Shape;54;p14"/>
          <p:cNvSpPr txBox="1">
            <a:spLocks noGrp="1"/>
          </p:cNvSpPr>
          <p:nvPr>
            <p:ph type="title"/>
          </p:nvPr>
        </p:nvSpPr>
        <p:spPr>
          <a:xfrm>
            <a:off x="455623" y="2364060"/>
            <a:ext cx="8915583" cy="3789320"/>
          </a:xfrm>
          <a:prstGeom prst="rect">
            <a:avLst/>
          </a:prstGeom>
          <a:noFill/>
          <a:ln>
            <a:noFill/>
          </a:ln>
        </p:spPr>
        <p:txBody>
          <a:bodyPr spcFirstLastPara="1" wrap="square" lIns="0" tIns="0" rIns="0" bIns="0" anchor="ctr" anchorCtr="0">
            <a:noAutofit/>
          </a:bodyPr>
          <a:lstStyle>
            <a:lvl1pPr lvl="0" algn="l">
              <a:lnSpc>
                <a:spcPct val="80000"/>
              </a:lnSpc>
              <a:spcBef>
                <a:spcPts val="0"/>
              </a:spcBef>
              <a:spcAft>
                <a:spcPts val="0"/>
              </a:spcAft>
              <a:buClr>
                <a:schemeClr val="lt1"/>
              </a:buClr>
              <a:buSzPts val="9600"/>
              <a:buFont typeface="Roboto"/>
              <a:buNone/>
              <a:defRPr sz="9600" b="0" i="0" cap="none">
                <a:solidFill>
                  <a:schemeClr val="lt1"/>
                </a:solidFill>
                <a:latin typeface="Roboto"/>
                <a:ea typeface="Roboto"/>
                <a:cs typeface="Roboto"/>
                <a:sym typeface="Roboto"/>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58" name="Google Shape;58;p14"/>
          <p:cNvSpPr txBox="1"/>
          <p:nvPr/>
        </p:nvSpPr>
        <p:spPr>
          <a:xfrm>
            <a:off x="2817815" y="6212114"/>
            <a:ext cx="8915583" cy="417286"/>
          </a:xfrm>
          <a:prstGeom prst="rect">
            <a:avLst/>
          </a:prstGeom>
          <a:noFill/>
          <a:ln>
            <a:noFill/>
          </a:ln>
        </p:spPr>
        <p:txBody>
          <a:bodyPr spcFirstLastPara="1" wrap="square" lIns="0" tIns="0" rIns="0" bIns="0" anchor="b" anchorCtr="0">
            <a:noAutofit/>
          </a:bodyPr>
          <a:lstStyle/>
          <a:p>
            <a:pPr algn="r"/>
            <a:r>
              <a:rPr lang="en-US" sz="1200" b="0" i="0" u="none" strike="noStrike" cap="none" dirty="0">
                <a:solidFill>
                  <a:schemeClr val="bg1"/>
                </a:solidFill>
                <a:effectLst/>
                <a:latin typeface="Roboto" panose="02000000000000000000" pitchFamily="2" charset="0"/>
                <a:ea typeface="Roboto" panose="02000000000000000000" pitchFamily="2" charset="0"/>
                <a:cs typeface="Arial"/>
                <a:sym typeface="Arial"/>
              </a:rPr>
              <a:t>This work was created by </a:t>
            </a:r>
            <a:r>
              <a:rPr lang="en-US" sz="1200" b="1" i="0" u="none" strike="noStrike" cap="none" dirty="0">
                <a:solidFill>
                  <a:schemeClr val="bg1"/>
                </a:solidFill>
                <a:effectLst/>
                <a:latin typeface="Roboto" panose="02000000000000000000" pitchFamily="2" charset="0"/>
                <a:ea typeface="Roboto" panose="02000000000000000000" pitchFamily="2" charset="0"/>
                <a:cs typeface="Arial"/>
                <a:sym typeface="Arial"/>
              </a:rPr>
              <a:t>Motional</a:t>
            </a:r>
            <a:r>
              <a:rPr lang="en-US" sz="1200" b="0" i="0" u="none" strike="noStrike" cap="none" dirty="0">
                <a:solidFill>
                  <a:schemeClr val="bg1"/>
                </a:solidFill>
                <a:effectLst/>
                <a:latin typeface="Roboto" panose="02000000000000000000" pitchFamily="2" charset="0"/>
                <a:ea typeface="Roboto" panose="02000000000000000000" pitchFamily="2" charset="0"/>
                <a:cs typeface="Arial"/>
                <a:sym typeface="Arial"/>
              </a:rPr>
              <a:t> and is licensed under the </a:t>
            </a:r>
            <a:r>
              <a:rPr lang="en-US" sz="1200" b="1" i="0" u="none" strike="noStrike" cap="none" dirty="0">
                <a:solidFill>
                  <a:schemeClr val="bg1"/>
                </a:solidFill>
                <a:effectLst/>
                <a:latin typeface="Roboto" panose="02000000000000000000" pitchFamily="2" charset="0"/>
                <a:ea typeface="Roboto" panose="02000000000000000000" pitchFamily="2" charset="0"/>
                <a:cs typeface="Arial"/>
                <a:sym typeface="Arial"/>
              </a:rPr>
              <a:t>Creative Commons Attribution-Share Alike (CC BY-SA-4.0)</a:t>
            </a:r>
            <a:r>
              <a:rPr lang="en-US" sz="1200" b="0" i="0" u="none" strike="noStrike" cap="none" dirty="0">
                <a:solidFill>
                  <a:schemeClr val="bg1"/>
                </a:solidFill>
                <a:effectLst/>
                <a:latin typeface="Roboto" panose="02000000000000000000" pitchFamily="2" charset="0"/>
                <a:ea typeface="Roboto" panose="02000000000000000000" pitchFamily="2" charset="0"/>
                <a:cs typeface="Arial"/>
                <a:sym typeface="Arial"/>
              </a:rPr>
              <a:t> License.</a:t>
            </a:r>
          </a:p>
          <a:p>
            <a:pPr algn="r"/>
            <a:r>
              <a:rPr lang="en-US" sz="1200" b="1" i="0" u="sng" strike="noStrike" cap="none" dirty="0">
                <a:solidFill>
                  <a:schemeClr val="bg1"/>
                </a:solidFill>
                <a:effectLst/>
                <a:latin typeface="Courier New" panose="02070309020205020404" pitchFamily="49" charset="0"/>
                <a:ea typeface="Roboto" panose="02000000000000000000" pitchFamily="2" charset="0"/>
                <a:cs typeface="Courier New" panose="02070309020205020404" pitchFamily="49" charset="0"/>
                <a:sym typeface="Arial"/>
                <a:hlinkClick r:id="rId2">
                  <a:extLst>
                    <a:ext uri="{A12FA001-AC4F-418D-AE19-62706E023703}">
                      <ahyp:hlinkClr xmlns:ahyp="http://schemas.microsoft.com/office/drawing/2018/hyperlinkcolor" val="tx"/>
                    </a:ext>
                  </a:extLst>
                </a:hlinkClick>
              </a:rPr>
              <a:t>https://creativecommons.org/licenses/by/4.0/legalcode</a:t>
            </a:r>
            <a:endParaRPr lang="en-US" sz="1200" b="0" i="0" u="none" strike="noStrike" cap="none" dirty="0">
              <a:solidFill>
                <a:schemeClr val="bg1"/>
              </a:solidFill>
              <a:effectLst/>
              <a:latin typeface="Courier New" panose="02070309020205020404" pitchFamily="49" charset="0"/>
              <a:ea typeface="Roboto" panose="02000000000000000000" pitchFamily="2" charset="0"/>
              <a:cs typeface="Courier New" panose="02070309020205020404" pitchFamily="49" charset="0"/>
              <a:sym typeface="Arial"/>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matchingName="HYUNDAI  1Col Title | Text">
  <p:cSld name="HYUNDAI  1Col Title | Text">
    <p:bg>
      <p:bgPr>
        <a:solidFill>
          <a:schemeClr val="dk2"/>
        </a:solidFill>
        <a:effectLst/>
      </p:bgPr>
    </p:bg>
    <p:spTree>
      <p:nvGrpSpPr>
        <p:cNvPr id="1" name="Shape 736"/>
        <p:cNvGrpSpPr/>
        <p:nvPr/>
      </p:nvGrpSpPr>
      <p:grpSpPr>
        <a:xfrm>
          <a:off x="0" y="0"/>
          <a:ext cx="0" cy="0"/>
          <a:chOff x="0" y="0"/>
          <a:chExt cx="0" cy="0"/>
        </a:xfrm>
      </p:grpSpPr>
      <p:sp>
        <p:nvSpPr>
          <p:cNvPr id="737" name="Google Shape;737;p126"/>
          <p:cNvSpPr txBox="1">
            <a:spLocks noGrp="1"/>
          </p:cNvSpPr>
          <p:nvPr>
            <p:ph type="title"/>
          </p:nvPr>
        </p:nvSpPr>
        <p:spPr>
          <a:xfrm>
            <a:off x="455617" y="460683"/>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b="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38" name="Google Shape;738;p126"/>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sp>
        <p:nvSpPr>
          <p:cNvPr id="739" name="Google Shape;739;p126"/>
          <p:cNvSpPr txBox="1">
            <a:spLocks noGrp="1"/>
          </p:cNvSpPr>
          <p:nvPr>
            <p:ph type="body" idx="1"/>
          </p:nvPr>
        </p:nvSpPr>
        <p:spPr>
          <a:xfrm>
            <a:off x="455613" y="2686375"/>
            <a:ext cx="8915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rgbClr val="FFFFFF"/>
              </a:buClr>
              <a:buSzPts val="2000"/>
              <a:buFont typeface="Roboto"/>
              <a:buNone/>
              <a:defRPr b="0" i="0">
                <a:solidFill>
                  <a:srgbClr val="FFFFFF"/>
                </a:solidFill>
                <a:latin typeface="Roboto"/>
                <a:ea typeface="Roboto"/>
                <a:cs typeface="Roboto"/>
                <a:sym typeface="Roboto"/>
              </a:defRPr>
            </a:lvl1pPr>
            <a:lvl2pPr marL="914415" lvl="1" indent="-342906" algn="l" rtl="0">
              <a:spcBef>
                <a:spcPts val="600"/>
              </a:spcBef>
              <a:spcAft>
                <a:spcPts val="0"/>
              </a:spcAft>
              <a:buClr>
                <a:srgbClr val="FFFFFF"/>
              </a:buClr>
              <a:buSzPts val="1800"/>
              <a:buChar char="•"/>
              <a:defRPr b="0" i="0">
                <a:solidFill>
                  <a:srgbClr val="FFFFFF"/>
                </a:solidFill>
                <a:latin typeface="Roboto"/>
                <a:ea typeface="Roboto"/>
                <a:cs typeface="Roboto"/>
                <a:sym typeface="Roboto"/>
              </a:defRPr>
            </a:lvl2pPr>
            <a:lvl3pPr marL="1371622" lvl="2" indent="-330205" algn="l" rtl="0">
              <a:spcBef>
                <a:spcPts val="600"/>
              </a:spcBef>
              <a:spcAft>
                <a:spcPts val="0"/>
              </a:spcAft>
              <a:buClr>
                <a:srgbClr val="FFFFFF"/>
              </a:buClr>
              <a:buSzPts val="1600"/>
              <a:buChar char="−"/>
              <a:defRPr b="0" i="0">
                <a:solidFill>
                  <a:srgbClr val="FFFFFF"/>
                </a:solidFill>
                <a:latin typeface="Roboto"/>
                <a:ea typeface="Roboto"/>
                <a:cs typeface="Roboto"/>
                <a:sym typeface="Roboto"/>
              </a:defRPr>
            </a:lvl3pPr>
            <a:lvl4pPr marL="1828831" lvl="3" indent="-317506" algn="l" rtl="0">
              <a:spcBef>
                <a:spcPts val="300"/>
              </a:spcBef>
              <a:spcAft>
                <a:spcPts val="0"/>
              </a:spcAft>
              <a:buClr>
                <a:srgbClr val="FFFFFF"/>
              </a:buClr>
              <a:buSzPts val="1400"/>
              <a:buChar char="•"/>
              <a:defRPr b="0" i="0">
                <a:solidFill>
                  <a:srgbClr val="FFFFFF"/>
                </a:solidFill>
                <a:latin typeface="Roboto"/>
                <a:ea typeface="Roboto"/>
                <a:cs typeface="Roboto"/>
                <a:sym typeface="Roboto"/>
              </a:defRPr>
            </a:lvl4pPr>
            <a:lvl5pPr marL="2286038" lvl="4" indent="-304805" algn="l" rtl="0">
              <a:spcBef>
                <a:spcPts val="300"/>
              </a:spcBef>
              <a:spcAft>
                <a:spcPts val="0"/>
              </a:spcAft>
              <a:buClr>
                <a:srgbClr val="FFFFFF"/>
              </a:buClr>
              <a:buSzPts val="1200"/>
              <a:buChar char="−"/>
              <a:defRPr b="0" i="0">
                <a:solidFill>
                  <a:srgbClr val="FFFFFF"/>
                </a:solidFill>
                <a:latin typeface="Roboto"/>
                <a:ea typeface="Roboto"/>
                <a:cs typeface="Roboto"/>
                <a:sym typeface="Roboto"/>
              </a:defRPr>
            </a:lvl5pPr>
            <a:lvl6pPr marL="2743246" lvl="5" indent="-304805" algn="l" rtl="0">
              <a:spcBef>
                <a:spcPts val="360"/>
              </a:spcBef>
              <a:spcAft>
                <a:spcPts val="0"/>
              </a:spcAft>
              <a:buClr>
                <a:srgbClr val="FFFFFF"/>
              </a:buClr>
              <a:buSzPts val="1200"/>
              <a:buFont typeface="Roboto"/>
              <a:buChar char="•"/>
              <a:defRPr sz="1200">
                <a:solidFill>
                  <a:srgbClr val="FFFFFF"/>
                </a:solidFill>
                <a:latin typeface="Roboto"/>
                <a:ea typeface="Roboto"/>
                <a:cs typeface="Roboto"/>
                <a:sym typeface="Roboto"/>
              </a:defRPr>
            </a:lvl6pPr>
            <a:lvl7pPr marL="3200453" lvl="6" indent="-304805" algn="l" rtl="0">
              <a:spcBef>
                <a:spcPts val="360"/>
              </a:spcBef>
              <a:spcAft>
                <a:spcPts val="0"/>
              </a:spcAft>
              <a:buClr>
                <a:srgbClr val="FFFFFF"/>
              </a:buClr>
              <a:buSzPts val="1200"/>
              <a:buFont typeface="Roboto"/>
              <a:buChar char="•"/>
              <a:defRPr sz="1200">
                <a:solidFill>
                  <a:srgbClr val="FFFFFF"/>
                </a:solidFill>
                <a:latin typeface="Roboto"/>
                <a:ea typeface="Roboto"/>
                <a:cs typeface="Roboto"/>
                <a:sym typeface="Roboto"/>
              </a:defRPr>
            </a:lvl7pPr>
            <a:lvl8pPr marL="3657661" lvl="7" indent="-304805" algn="l" rtl="0">
              <a:spcBef>
                <a:spcPts val="360"/>
              </a:spcBef>
              <a:spcAft>
                <a:spcPts val="0"/>
              </a:spcAft>
              <a:buClr>
                <a:srgbClr val="FFFFFF"/>
              </a:buClr>
              <a:buSzPts val="1200"/>
              <a:buFont typeface="Roboto"/>
              <a:buChar char="•"/>
              <a:defRPr sz="1200">
                <a:solidFill>
                  <a:srgbClr val="FFFFFF"/>
                </a:solidFill>
                <a:latin typeface="Roboto"/>
                <a:ea typeface="Roboto"/>
                <a:cs typeface="Roboto"/>
                <a:sym typeface="Roboto"/>
              </a:defRPr>
            </a:lvl8pPr>
            <a:lvl9pPr marL="4114868" lvl="8" indent="-304805" algn="l" rtl="0">
              <a:spcBef>
                <a:spcPts val="360"/>
              </a:spcBef>
              <a:spcAft>
                <a:spcPts val="0"/>
              </a:spcAft>
              <a:buClr>
                <a:srgbClr val="FFFFFF"/>
              </a:buClr>
              <a:buSzPts val="1200"/>
              <a:buFont typeface="Roboto"/>
              <a:buChar char="•"/>
              <a:defRPr sz="1200">
                <a:solidFill>
                  <a:srgbClr val="FFFFFF"/>
                </a:solidFill>
                <a:latin typeface="Roboto"/>
                <a:ea typeface="Roboto"/>
                <a:cs typeface="Roboto"/>
                <a:sym typeface="Roboto"/>
              </a:defRPr>
            </a:lvl9pPr>
          </a:lstStyle>
          <a:p>
            <a:endParaRPr/>
          </a:p>
        </p:txBody>
      </p:sp>
      <p:pic>
        <p:nvPicPr>
          <p:cNvPr id="740" name="Google Shape;740;p126"/>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741" name="Google Shape;741;p126"/>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matchingName="HYUNDAI  2Col Title | Text">
  <p:cSld name="HYUNDAI  2Col Title | Text">
    <p:bg>
      <p:bgPr>
        <a:solidFill>
          <a:schemeClr val="dk2"/>
        </a:solidFill>
        <a:effectLst/>
      </p:bgPr>
    </p:bg>
    <p:spTree>
      <p:nvGrpSpPr>
        <p:cNvPr id="1" name="Shape 742"/>
        <p:cNvGrpSpPr/>
        <p:nvPr/>
      </p:nvGrpSpPr>
      <p:grpSpPr>
        <a:xfrm>
          <a:off x="0" y="0"/>
          <a:ext cx="0" cy="0"/>
          <a:chOff x="0" y="0"/>
          <a:chExt cx="0" cy="0"/>
        </a:xfrm>
      </p:grpSpPr>
      <p:sp>
        <p:nvSpPr>
          <p:cNvPr id="743" name="Google Shape;743;p127"/>
          <p:cNvSpPr txBox="1">
            <a:spLocks noGrp="1"/>
          </p:cNvSpPr>
          <p:nvPr>
            <p:ph type="title"/>
          </p:nvPr>
        </p:nvSpPr>
        <p:spPr>
          <a:xfrm>
            <a:off x="455617" y="460683"/>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b="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44" name="Google Shape;744;p127"/>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sp>
        <p:nvSpPr>
          <p:cNvPr id="745" name="Google Shape;745;p127"/>
          <p:cNvSpPr txBox="1">
            <a:spLocks noGrp="1"/>
          </p:cNvSpPr>
          <p:nvPr>
            <p:ph type="body" idx="1"/>
          </p:nvPr>
        </p:nvSpPr>
        <p:spPr>
          <a:xfrm>
            <a:off x="455625" y="2686375"/>
            <a:ext cx="5486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rtl="0">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rtl="0">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rtl="0">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rtl="0">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6pPr>
            <a:lvl7pPr marL="3200453" lvl="6"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7pPr>
            <a:lvl8pPr marL="3657661" lvl="7"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8pPr>
            <a:lvl9pPr marL="4114868" lvl="8"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9pPr>
          </a:lstStyle>
          <a:p>
            <a:endParaRPr/>
          </a:p>
        </p:txBody>
      </p:sp>
      <p:sp>
        <p:nvSpPr>
          <p:cNvPr id="746" name="Google Shape;746;p127"/>
          <p:cNvSpPr txBox="1">
            <a:spLocks noGrp="1"/>
          </p:cNvSpPr>
          <p:nvPr>
            <p:ph type="body" idx="2"/>
          </p:nvPr>
        </p:nvSpPr>
        <p:spPr>
          <a:xfrm>
            <a:off x="6246950" y="2686375"/>
            <a:ext cx="5486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rtl="0">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rtl="0">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rtl="0">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rtl="0">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6pPr>
            <a:lvl7pPr marL="3200453" lvl="6"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7pPr>
            <a:lvl8pPr marL="3657661" lvl="7"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8pPr>
            <a:lvl9pPr marL="4114868" lvl="8"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9pPr>
          </a:lstStyle>
          <a:p>
            <a:endParaRPr/>
          </a:p>
        </p:txBody>
      </p:sp>
      <p:pic>
        <p:nvPicPr>
          <p:cNvPr id="747" name="Google Shape;747;p127"/>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748" name="Google Shape;748;p127"/>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matchingName="HYUNDAI Title | Text | Image">
  <p:cSld name="HYUNDAI Title | Text | Image">
    <p:bg>
      <p:bgPr>
        <a:solidFill>
          <a:schemeClr val="dk2"/>
        </a:solidFill>
        <a:effectLst/>
      </p:bgPr>
    </p:bg>
    <p:spTree>
      <p:nvGrpSpPr>
        <p:cNvPr id="1" name="Shape 749"/>
        <p:cNvGrpSpPr/>
        <p:nvPr/>
      </p:nvGrpSpPr>
      <p:grpSpPr>
        <a:xfrm>
          <a:off x="0" y="0"/>
          <a:ext cx="0" cy="0"/>
          <a:chOff x="0" y="0"/>
          <a:chExt cx="0" cy="0"/>
        </a:xfrm>
      </p:grpSpPr>
      <p:sp>
        <p:nvSpPr>
          <p:cNvPr id="750" name="Google Shape;750;p128"/>
          <p:cNvSpPr txBox="1">
            <a:spLocks noGrp="1"/>
          </p:cNvSpPr>
          <p:nvPr>
            <p:ph type="title"/>
          </p:nvPr>
        </p:nvSpPr>
        <p:spPr>
          <a:xfrm>
            <a:off x="455617" y="460683"/>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b="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51" name="Google Shape;751;p128"/>
          <p:cNvSpPr>
            <a:spLocks noGrp="1"/>
          </p:cNvSpPr>
          <p:nvPr>
            <p:ph type="pic" idx="2"/>
          </p:nvPr>
        </p:nvSpPr>
        <p:spPr>
          <a:xfrm>
            <a:off x="7389889" y="1371600"/>
            <a:ext cx="4343401" cy="4572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chemeClr val="lt1"/>
              </a:buClr>
              <a:buSzPts val="2000"/>
              <a:buFont typeface="Roboto"/>
              <a:buNone/>
              <a:defRPr sz="2000" b="0" i="0" u="none" strike="noStrike" cap="none">
                <a:solidFill>
                  <a:schemeClr val="lt1"/>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752" name="Google Shape;752;p128"/>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sp>
        <p:nvSpPr>
          <p:cNvPr id="753" name="Google Shape;753;p128"/>
          <p:cNvSpPr txBox="1">
            <a:spLocks noGrp="1"/>
          </p:cNvSpPr>
          <p:nvPr>
            <p:ph type="body" idx="1"/>
          </p:nvPr>
        </p:nvSpPr>
        <p:spPr>
          <a:xfrm>
            <a:off x="455625" y="2686375"/>
            <a:ext cx="5486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rtl="0">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rtl="0">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rtl="0">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rtl="0">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6pPr>
            <a:lvl7pPr marL="3200453" lvl="6"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7pPr>
            <a:lvl8pPr marL="3657661" lvl="7"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8pPr>
            <a:lvl9pPr marL="4114868" lvl="8"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9pPr>
          </a:lstStyle>
          <a:p>
            <a:endParaRPr/>
          </a:p>
        </p:txBody>
      </p:sp>
      <p:pic>
        <p:nvPicPr>
          <p:cNvPr id="754" name="Google Shape;754;p128"/>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755" name="Google Shape;755;p128"/>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matchingName="HYUNDAI  Title | Text | HP Image">
  <p:cSld name="HYUNDAI  Title | Text | HP Image">
    <p:bg>
      <p:bgPr>
        <a:solidFill>
          <a:schemeClr val="dk2"/>
        </a:solidFill>
        <a:effectLst/>
      </p:bgPr>
    </p:bg>
    <p:spTree>
      <p:nvGrpSpPr>
        <p:cNvPr id="1" name="Shape 756"/>
        <p:cNvGrpSpPr/>
        <p:nvPr/>
      </p:nvGrpSpPr>
      <p:grpSpPr>
        <a:xfrm>
          <a:off x="0" y="0"/>
          <a:ext cx="0" cy="0"/>
          <a:chOff x="0" y="0"/>
          <a:chExt cx="0" cy="0"/>
        </a:xfrm>
      </p:grpSpPr>
      <p:sp>
        <p:nvSpPr>
          <p:cNvPr id="757" name="Google Shape;757;p129"/>
          <p:cNvSpPr>
            <a:spLocks noGrp="1"/>
          </p:cNvSpPr>
          <p:nvPr>
            <p:ph type="pic" idx="2"/>
          </p:nvPr>
        </p:nvSpPr>
        <p:spPr>
          <a:xfrm>
            <a:off x="6094473" y="0"/>
            <a:ext cx="6094500"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chemeClr val="lt1"/>
              </a:buClr>
              <a:buSzPts val="2000"/>
              <a:buFont typeface="Roboto"/>
              <a:buNone/>
              <a:defRPr sz="2000" b="0" i="0" u="none" strike="noStrike" cap="none">
                <a:solidFill>
                  <a:schemeClr val="lt1"/>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758" name="Google Shape;758;p129"/>
          <p:cNvSpPr txBox="1">
            <a:spLocks noGrp="1"/>
          </p:cNvSpPr>
          <p:nvPr>
            <p:ph type="title"/>
          </p:nvPr>
        </p:nvSpPr>
        <p:spPr>
          <a:xfrm>
            <a:off x="455618" y="457200"/>
            <a:ext cx="5029201"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b="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59" name="Google Shape;759;p129"/>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sp>
        <p:nvSpPr>
          <p:cNvPr id="760" name="Google Shape;760;p129"/>
          <p:cNvSpPr txBox="1">
            <a:spLocks noGrp="1"/>
          </p:cNvSpPr>
          <p:nvPr>
            <p:ph type="body" idx="1"/>
          </p:nvPr>
        </p:nvSpPr>
        <p:spPr>
          <a:xfrm>
            <a:off x="455675" y="2686375"/>
            <a:ext cx="52578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rtl="0">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rtl="0">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rtl="0">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rtl="0">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6pPr>
            <a:lvl7pPr marL="3200453" lvl="6"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7pPr>
            <a:lvl8pPr marL="3657661" lvl="7"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8pPr>
            <a:lvl9pPr marL="4114868" lvl="8"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9pPr>
          </a:lstStyle>
          <a:p>
            <a:endParaRPr/>
          </a:p>
        </p:txBody>
      </p:sp>
      <p:pic>
        <p:nvPicPr>
          <p:cNvPr id="761" name="Google Shape;761;p129"/>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762" name="Google Shape;762;p129"/>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24.xml><?xml version="1.0" encoding="utf-8"?>
<p:sldLayout xmlns:a="http://schemas.openxmlformats.org/drawingml/2006/main" xmlns:r="http://schemas.openxmlformats.org/officeDocument/2006/relationships" xmlns:p="http://schemas.openxmlformats.org/presentationml/2006/main" matchingName="HYUNDAI  Title">
  <p:cSld name="HYUNDAI  Title">
    <p:bg>
      <p:bgPr>
        <a:solidFill>
          <a:schemeClr val="dk2"/>
        </a:solidFill>
        <a:effectLst/>
      </p:bgPr>
    </p:bg>
    <p:spTree>
      <p:nvGrpSpPr>
        <p:cNvPr id="1" name="Shape 763"/>
        <p:cNvGrpSpPr/>
        <p:nvPr/>
      </p:nvGrpSpPr>
      <p:grpSpPr>
        <a:xfrm>
          <a:off x="0" y="0"/>
          <a:ext cx="0" cy="0"/>
          <a:chOff x="0" y="0"/>
          <a:chExt cx="0" cy="0"/>
        </a:xfrm>
      </p:grpSpPr>
      <p:sp>
        <p:nvSpPr>
          <p:cNvPr id="764" name="Google Shape;764;p130"/>
          <p:cNvSpPr txBox="1">
            <a:spLocks noGrp="1"/>
          </p:cNvSpPr>
          <p:nvPr>
            <p:ph type="title"/>
          </p:nvPr>
        </p:nvSpPr>
        <p:spPr>
          <a:xfrm>
            <a:off x="455617" y="460683"/>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65" name="Google Shape;765;p130"/>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pic>
        <p:nvPicPr>
          <p:cNvPr id="766" name="Google Shape;766;p130"/>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767" name="Google Shape;767;p130"/>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25.xml><?xml version="1.0" encoding="utf-8"?>
<p:sldLayout xmlns:a="http://schemas.openxmlformats.org/drawingml/2006/main" xmlns:r="http://schemas.openxmlformats.org/officeDocument/2006/relationships" xmlns:p="http://schemas.openxmlformats.org/presentationml/2006/main" matchingName="HYUNDAI  1Col Subhead | Title | Text">
  <p:cSld name="HYUNDAI  1Col Subhead | Title | Text">
    <p:bg>
      <p:bgPr>
        <a:solidFill>
          <a:schemeClr val="dk2"/>
        </a:solidFill>
        <a:effectLst/>
      </p:bgPr>
    </p:bg>
    <p:spTree>
      <p:nvGrpSpPr>
        <p:cNvPr id="1" name="Shape 768"/>
        <p:cNvGrpSpPr/>
        <p:nvPr/>
      </p:nvGrpSpPr>
      <p:grpSpPr>
        <a:xfrm>
          <a:off x="0" y="0"/>
          <a:ext cx="0" cy="0"/>
          <a:chOff x="0" y="0"/>
          <a:chExt cx="0" cy="0"/>
        </a:xfrm>
      </p:grpSpPr>
      <p:sp>
        <p:nvSpPr>
          <p:cNvPr id="769" name="Google Shape;769;p131"/>
          <p:cNvSpPr txBox="1">
            <a:spLocks noGrp="1"/>
          </p:cNvSpPr>
          <p:nvPr>
            <p:ph type="title"/>
          </p:nvPr>
        </p:nvSpPr>
        <p:spPr>
          <a:xfrm>
            <a:off x="455617" y="731520"/>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b="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70" name="Google Shape;770;p131"/>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sp>
        <p:nvSpPr>
          <p:cNvPr id="771" name="Google Shape;771;p131"/>
          <p:cNvSpPr txBox="1">
            <a:spLocks noGrp="1"/>
          </p:cNvSpPr>
          <p:nvPr>
            <p:ph type="subTitle" idx="1"/>
          </p:nvPr>
        </p:nvSpPr>
        <p:spPr>
          <a:xfrm>
            <a:off x="455663" y="457200"/>
            <a:ext cx="8915400" cy="228600"/>
          </a:xfrm>
          <a:prstGeom prst="rect">
            <a:avLst/>
          </a:prstGeom>
        </p:spPr>
        <p:txBody>
          <a:bodyPr spcFirstLastPara="1" wrap="square" lIns="0" tIns="0" rIns="0" bIns="0" anchor="t" anchorCtr="0">
            <a:noAutofit/>
          </a:bodyPr>
          <a:lstStyle>
            <a:lvl1pPr lvl="0" rtl="0">
              <a:spcBef>
                <a:spcPts val="0"/>
              </a:spcBef>
              <a:spcAft>
                <a:spcPts val="0"/>
              </a:spcAft>
              <a:buClr>
                <a:schemeClr val="accent2"/>
              </a:buClr>
              <a:buSzPts val="1400"/>
              <a:buFont typeface="Roboto Medium"/>
              <a:buNone/>
              <a:defRPr sz="1400">
                <a:solidFill>
                  <a:schemeClr val="accent2"/>
                </a:solidFill>
                <a:latin typeface="Roboto Medium"/>
                <a:ea typeface="Roboto Medium"/>
                <a:cs typeface="Roboto Medium"/>
                <a:sym typeface="Roboto Medium"/>
              </a:defRPr>
            </a:lvl1pPr>
            <a:lvl2pPr lvl="1" rtl="0">
              <a:spcBef>
                <a:spcPts val="600"/>
              </a:spcBef>
              <a:spcAft>
                <a:spcPts val="0"/>
              </a:spcAft>
              <a:buClr>
                <a:schemeClr val="accent2"/>
              </a:buClr>
              <a:buSzPts val="1800"/>
              <a:buFont typeface="Roboto Medium"/>
              <a:buNone/>
              <a:defRPr>
                <a:solidFill>
                  <a:schemeClr val="accent2"/>
                </a:solidFill>
                <a:latin typeface="Roboto Medium"/>
                <a:ea typeface="Roboto Medium"/>
                <a:cs typeface="Roboto Medium"/>
                <a:sym typeface="Roboto Medium"/>
              </a:defRPr>
            </a:lvl2pPr>
            <a:lvl3pPr lvl="2" rtl="0">
              <a:spcBef>
                <a:spcPts val="600"/>
              </a:spcBef>
              <a:spcAft>
                <a:spcPts val="0"/>
              </a:spcAft>
              <a:buClr>
                <a:schemeClr val="accent2"/>
              </a:buClr>
              <a:buSzPts val="1600"/>
              <a:buFont typeface="Roboto Medium"/>
              <a:buNone/>
              <a:defRPr>
                <a:solidFill>
                  <a:schemeClr val="accent2"/>
                </a:solidFill>
                <a:latin typeface="Roboto Medium"/>
                <a:ea typeface="Roboto Medium"/>
                <a:cs typeface="Roboto Medium"/>
                <a:sym typeface="Roboto Medium"/>
              </a:defRPr>
            </a:lvl3pPr>
            <a:lvl4pPr lvl="3" rtl="0">
              <a:spcBef>
                <a:spcPts val="300"/>
              </a:spcBef>
              <a:spcAft>
                <a:spcPts val="0"/>
              </a:spcAft>
              <a:buClr>
                <a:schemeClr val="accent2"/>
              </a:buClr>
              <a:buSzPts val="1400"/>
              <a:buFont typeface="Roboto Medium"/>
              <a:buNone/>
              <a:defRPr>
                <a:solidFill>
                  <a:schemeClr val="accent2"/>
                </a:solidFill>
                <a:latin typeface="Roboto Medium"/>
                <a:ea typeface="Roboto Medium"/>
                <a:cs typeface="Roboto Medium"/>
                <a:sym typeface="Roboto Medium"/>
              </a:defRPr>
            </a:lvl4pPr>
            <a:lvl5pPr lvl="4" rtl="0">
              <a:spcBef>
                <a:spcPts val="300"/>
              </a:spcBef>
              <a:spcAft>
                <a:spcPts val="0"/>
              </a:spcAft>
              <a:buClr>
                <a:schemeClr val="accent2"/>
              </a:buClr>
              <a:buSzPts val="1200"/>
              <a:buFont typeface="Roboto Medium"/>
              <a:buNone/>
              <a:defRPr>
                <a:solidFill>
                  <a:schemeClr val="accent2"/>
                </a:solidFill>
                <a:latin typeface="Roboto Medium"/>
                <a:ea typeface="Roboto Medium"/>
                <a:cs typeface="Roboto Medium"/>
                <a:sym typeface="Roboto Medium"/>
              </a:defRPr>
            </a:lvl5pPr>
            <a:lvl6pPr lvl="5"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6pPr>
            <a:lvl7pPr lvl="6"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7pPr>
            <a:lvl8pPr lvl="7"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8pPr>
            <a:lvl9pPr lvl="8"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9pPr>
          </a:lstStyle>
          <a:p>
            <a:endParaRPr/>
          </a:p>
        </p:txBody>
      </p:sp>
      <p:sp>
        <p:nvSpPr>
          <p:cNvPr id="772" name="Google Shape;772;p131"/>
          <p:cNvSpPr txBox="1">
            <a:spLocks noGrp="1"/>
          </p:cNvSpPr>
          <p:nvPr>
            <p:ph type="body" idx="2"/>
          </p:nvPr>
        </p:nvSpPr>
        <p:spPr>
          <a:xfrm>
            <a:off x="455613" y="2686375"/>
            <a:ext cx="8915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rgbClr val="FFFFFF"/>
              </a:buClr>
              <a:buSzPts val="2000"/>
              <a:buFont typeface="Roboto"/>
              <a:buNone/>
              <a:defRPr b="0" i="0">
                <a:solidFill>
                  <a:srgbClr val="FFFFFF"/>
                </a:solidFill>
                <a:latin typeface="Roboto"/>
                <a:ea typeface="Roboto"/>
                <a:cs typeface="Roboto"/>
                <a:sym typeface="Roboto"/>
              </a:defRPr>
            </a:lvl1pPr>
            <a:lvl2pPr marL="914415" lvl="1" indent="-342906" algn="l" rtl="0">
              <a:spcBef>
                <a:spcPts val="600"/>
              </a:spcBef>
              <a:spcAft>
                <a:spcPts val="0"/>
              </a:spcAft>
              <a:buClr>
                <a:srgbClr val="FFFFFF"/>
              </a:buClr>
              <a:buSzPts val="1800"/>
              <a:buChar char="•"/>
              <a:defRPr b="0" i="0">
                <a:solidFill>
                  <a:srgbClr val="FFFFFF"/>
                </a:solidFill>
                <a:latin typeface="Roboto"/>
                <a:ea typeface="Roboto"/>
                <a:cs typeface="Roboto"/>
                <a:sym typeface="Roboto"/>
              </a:defRPr>
            </a:lvl2pPr>
            <a:lvl3pPr marL="1371622" lvl="2" indent="-330205" algn="l" rtl="0">
              <a:spcBef>
                <a:spcPts val="600"/>
              </a:spcBef>
              <a:spcAft>
                <a:spcPts val="0"/>
              </a:spcAft>
              <a:buClr>
                <a:srgbClr val="FFFFFF"/>
              </a:buClr>
              <a:buSzPts val="1600"/>
              <a:buChar char="−"/>
              <a:defRPr b="0" i="0">
                <a:solidFill>
                  <a:srgbClr val="FFFFFF"/>
                </a:solidFill>
                <a:latin typeface="Roboto"/>
                <a:ea typeface="Roboto"/>
                <a:cs typeface="Roboto"/>
                <a:sym typeface="Roboto"/>
              </a:defRPr>
            </a:lvl3pPr>
            <a:lvl4pPr marL="1828831" lvl="3" indent="-317506" algn="l" rtl="0">
              <a:spcBef>
                <a:spcPts val="300"/>
              </a:spcBef>
              <a:spcAft>
                <a:spcPts val="0"/>
              </a:spcAft>
              <a:buClr>
                <a:srgbClr val="FFFFFF"/>
              </a:buClr>
              <a:buSzPts val="1400"/>
              <a:buChar char="•"/>
              <a:defRPr b="0" i="0">
                <a:solidFill>
                  <a:srgbClr val="FFFFFF"/>
                </a:solidFill>
                <a:latin typeface="Roboto"/>
                <a:ea typeface="Roboto"/>
                <a:cs typeface="Roboto"/>
                <a:sym typeface="Roboto"/>
              </a:defRPr>
            </a:lvl4pPr>
            <a:lvl5pPr marL="2286038" lvl="4" indent="-304805" algn="l" rtl="0">
              <a:spcBef>
                <a:spcPts val="300"/>
              </a:spcBef>
              <a:spcAft>
                <a:spcPts val="0"/>
              </a:spcAft>
              <a:buClr>
                <a:srgbClr val="FFFFFF"/>
              </a:buClr>
              <a:buSzPts val="1200"/>
              <a:buChar char="−"/>
              <a:defRPr b="0" i="0">
                <a:solidFill>
                  <a:srgbClr val="FFFFFF"/>
                </a:solidFill>
                <a:latin typeface="Roboto"/>
                <a:ea typeface="Roboto"/>
                <a:cs typeface="Roboto"/>
                <a:sym typeface="Roboto"/>
              </a:defRPr>
            </a:lvl5pPr>
            <a:lvl6pPr marL="2743246" lvl="5" indent="-304805" algn="l" rtl="0">
              <a:spcBef>
                <a:spcPts val="360"/>
              </a:spcBef>
              <a:spcAft>
                <a:spcPts val="0"/>
              </a:spcAft>
              <a:buClr>
                <a:srgbClr val="FFFFFF"/>
              </a:buClr>
              <a:buSzPts val="1200"/>
              <a:buFont typeface="Roboto"/>
              <a:buChar char="•"/>
              <a:defRPr sz="1200">
                <a:solidFill>
                  <a:srgbClr val="FFFFFF"/>
                </a:solidFill>
                <a:latin typeface="Roboto"/>
                <a:ea typeface="Roboto"/>
                <a:cs typeface="Roboto"/>
                <a:sym typeface="Roboto"/>
              </a:defRPr>
            </a:lvl6pPr>
            <a:lvl7pPr marL="3200453" lvl="6" indent="-304805" algn="l" rtl="0">
              <a:spcBef>
                <a:spcPts val="360"/>
              </a:spcBef>
              <a:spcAft>
                <a:spcPts val="0"/>
              </a:spcAft>
              <a:buClr>
                <a:srgbClr val="FFFFFF"/>
              </a:buClr>
              <a:buSzPts val="1200"/>
              <a:buFont typeface="Roboto"/>
              <a:buChar char="•"/>
              <a:defRPr sz="1200">
                <a:solidFill>
                  <a:srgbClr val="FFFFFF"/>
                </a:solidFill>
                <a:latin typeface="Roboto"/>
                <a:ea typeface="Roboto"/>
                <a:cs typeface="Roboto"/>
                <a:sym typeface="Roboto"/>
              </a:defRPr>
            </a:lvl7pPr>
            <a:lvl8pPr marL="3657661" lvl="7" indent="-304805" algn="l" rtl="0">
              <a:spcBef>
                <a:spcPts val="360"/>
              </a:spcBef>
              <a:spcAft>
                <a:spcPts val="0"/>
              </a:spcAft>
              <a:buClr>
                <a:srgbClr val="FFFFFF"/>
              </a:buClr>
              <a:buSzPts val="1200"/>
              <a:buFont typeface="Roboto"/>
              <a:buChar char="•"/>
              <a:defRPr sz="1200">
                <a:solidFill>
                  <a:srgbClr val="FFFFFF"/>
                </a:solidFill>
                <a:latin typeface="Roboto"/>
                <a:ea typeface="Roboto"/>
                <a:cs typeface="Roboto"/>
                <a:sym typeface="Roboto"/>
              </a:defRPr>
            </a:lvl8pPr>
            <a:lvl9pPr marL="4114868" lvl="8" indent="-304805" algn="l" rtl="0">
              <a:spcBef>
                <a:spcPts val="360"/>
              </a:spcBef>
              <a:spcAft>
                <a:spcPts val="0"/>
              </a:spcAft>
              <a:buClr>
                <a:srgbClr val="FFFFFF"/>
              </a:buClr>
              <a:buSzPts val="1200"/>
              <a:buFont typeface="Roboto"/>
              <a:buChar char="•"/>
              <a:defRPr sz="1200">
                <a:solidFill>
                  <a:srgbClr val="FFFFFF"/>
                </a:solidFill>
                <a:latin typeface="Roboto"/>
                <a:ea typeface="Roboto"/>
                <a:cs typeface="Roboto"/>
                <a:sym typeface="Roboto"/>
              </a:defRPr>
            </a:lvl9pPr>
          </a:lstStyle>
          <a:p>
            <a:endParaRPr/>
          </a:p>
        </p:txBody>
      </p:sp>
      <p:pic>
        <p:nvPicPr>
          <p:cNvPr id="773" name="Google Shape;773;p131"/>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774" name="Google Shape;774;p131"/>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matchingName="HYUNDAI 2Col Subhead | Title | Text">
  <p:cSld name="HYUNDAI 2Col Subhead | Title | Text">
    <p:bg>
      <p:bgPr>
        <a:solidFill>
          <a:schemeClr val="dk2"/>
        </a:solidFill>
        <a:effectLst/>
      </p:bgPr>
    </p:bg>
    <p:spTree>
      <p:nvGrpSpPr>
        <p:cNvPr id="1" name="Shape 775"/>
        <p:cNvGrpSpPr/>
        <p:nvPr/>
      </p:nvGrpSpPr>
      <p:grpSpPr>
        <a:xfrm>
          <a:off x="0" y="0"/>
          <a:ext cx="0" cy="0"/>
          <a:chOff x="0" y="0"/>
          <a:chExt cx="0" cy="0"/>
        </a:xfrm>
      </p:grpSpPr>
      <p:sp>
        <p:nvSpPr>
          <p:cNvPr id="776" name="Google Shape;776;p132"/>
          <p:cNvSpPr txBox="1">
            <a:spLocks noGrp="1"/>
          </p:cNvSpPr>
          <p:nvPr>
            <p:ph type="title"/>
          </p:nvPr>
        </p:nvSpPr>
        <p:spPr>
          <a:xfrm>
            <a:off x="455617" y="731520"/>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b="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77" name="Google Shape;777;p132"/>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sp>
        <p:nvSpPr>
          <p:cNvPr id="778" name="Google Shape;778;p132"/>
          <p:cNvSpPr txBox="1">
            <a:spLocks noGrp="1"/>
          </p:cNvSpPr>
          <p:nvPr>
            <p:ph type="subTitle" idx="1"/>
          </p:nvPr>
        </p:nvSpPr>
        <p:spPr>
          <a:xfrm>
            <a:off x="455663" y="457200"/>
            <a:ext cx="8915400" cy="228600"/>
          </a:xfrm>
          <a:prstGeom prst="rect">
            <a:avLst/>
          </a:prstGeom>
        </p:spPr>
        <p:txBody>
          <a:bodyPr spcFirstLastPara="1" wrap="square" lIns="0" tIns="0" rIns="0" bIns="0" anchor="t" anchorCtr="0">
            <a:noAutofit/>
          </a:bodyPr>
          <a:lstStyle>
            <a:lvl1pPr lvl="0" rtl="0">
              <a:spcBef>
                <a:spcPts val="0"/>
              </a:spcBef>
              <a:spcAft>
                <a:spcPts val="0"/>
              </a:spcAft>
              <a:buClr>
                <a:schemeClr val="accent2"/>
              </a:buClr>
              <a:buSzPts val="1400"/>
              <a:buFont typeface="Roboto Medium"/>
              <a:buNone/>
              <a:defRPr sz="1400">
                <a:solidFill>
                  <a:schemeClr val="accent2"/>
                </a:solidFill>
                <a:latin typeface="Roboto Medium"/>
                <a:ea typeface="Roboto Medium"/>
                <a:cs typeface="Roboto Medium"/>
                <a:sym typeface="Roboto Medium"/>
              </a:defRPr>
            </a:lvl1pPr>
            <a:lvl2pPr lvl="1" rtl="0">
              <a:spcBef>
                <a:spcPts val="600"/>
              </a:spcBef>
              <a:spcAft>
                <a:spcPts val="0"/>
              </a:spcAft>
              <a:buClr>
                <a:schemeClr val="accent2"/>
              </a:buClr>
              <a:buSzPts val="1800"/>
              <a:buFont typeface="Roboto Medium"/>
              <a:buNone/>
              <a:defRPr>
                <a:solidFill>
                  <a:schemeClr val="accent2"/>
                </a:solidFill>
                <a:latin typeface="Roboto Medium"/>
                <a:ea typeface="Roboto Medium"/>
                <a:cs typeface="Roboto Medium"/>
                <a:sym typeface="Roboto Medium"/>
              </a:defRPr>
            </a:lvl2pPr>
            <a:lvl3pPr lvl="2" rtl="0">
              <a:spcBef>
                <a:spcPts val="600"/>
              </a:spcBef>
              <a:spcAft>
                <a:spcPts val="0"/>
              </a:spcAft>
              <a:buClr>
                <a:schemeClr val="accent2"/>
              </a:buClr>
              <a:buSzPts val="1600"/>
              <a:buFont typeface="Roboto Medium"/>
              <a:buNone/>
              <a:defRPr>
                <a:solidFill>
                  <a:schemeClr val="accent2"/>
                </a:solidFill>
                <a:latin typeface="Roboto Medium"/>
                <a:ea typeface="Roboto Medium"/>
                <a:cs typeface="Roboto Medium"/>
                <a:sym typeface="Roboto Medium"/>
              </a:defRPr>
            </a:lvl3pPr>
            <a:lvl4pPr lvl="3" rtl="0">
              <a:spcBef>
                <a:spcPts val="300"/>
              </a:spcBef>
              <a:spcAft>
                <a:spcPts val="0"/>
              </a:spcAft>
              <a:buClr>
                <a:schemeClr val="accent2"/>
              </a:buClr>
              <a:buSzPts val="1400"/>
              <a:buFont typeface="Roboto Medium"/>
              <a:buNone/>
              <a:defRPr>
                <a:solidFill>
                  <a:schemeClr val="accent2"/>
                </a:solidFill>
                <a:latin typeface="Roboto Medium"/>
                <a:ea typeface="Roboto Medium"/>
                <a:cs typeface="Roboto Medium"/>
                <a:sym typeface="Roboto Medium"/>
              </a:defRPr>
            </a:lvl4pPr>
            <a:lvl5pPr lvl="4" rtl="0">
              <a:spcBef>
                <a:spcPts val="300"/>
              </a:spcBef>
              <a:spcAft>
                <a:spcPts val="0"/>
              </a:spcAft>
              <a:buClr>
                <a:schemeClr val="accent2"/>
              </a:buClr>
              <a:buSzPts val="1200"/>
              <a:buFont typeface="Roboto Medium"/>
              <a:buNone/>
              <a:defRPr>
                <a:solidFill>
                  <a:schemeClr val="accent2"/>
                </a:solidFill>
                <a:latin typeface="Roboto Medium"/>
                <a:ea typeface="Roboto Medium"/>
                <a:cs typeface="Roboto Medium"/>
                <a:sym typeface="Roboto Medium"/>
              </a:defRPr>
            </a:lvl5pPr>
            <a:lvl6pPr lvl="5"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6pPr>
            <a:lvl7pPr lvl="6"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7pPr>
            <a:lvl8pPr lvl="7"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8pPr>
            <a:lvl9pPr lvl="8"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9pPr>
          </a:lstStyle>
          <a:p>
            <a:endParaRPr/>
          </a:p>
        </p:txBody>
      </p:sp>
      <p:sp>
        <p:nvSpPr>
          <p:cNvPr id="779" name="Google Shape;779;p132"/>
          <p:cNvSpPr txBox="1">
            <a:spLocks noGrp="1"/>
          </p:cNvSpPr>
          <p:nvPr>
            <p:ph type="body" idx="2"/>
          </p:nvPr>
        </p:nvSpPr>
        <p:spPr>
          <a:xfrm>
            <a:off x="455625" y="2686375"/>
            <a:ext cx="5486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rtl="0">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rtl="0">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rtl="0">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rtl="0">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6pPr>
            <a:lvl7pPr marL="3200453" lvl="6"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7pPr>
            <a:lvl8pPr marL="3657661" lvl="7"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8pPr>
            <a:lvl9pPr marL="4114868" lvl="8"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9pPr>
          </a:lstStyle>
          <a:p>
            <a:endParaRPr/>
          </a:p>
        </p:txBody>
      </p:sp>
      <p:sp>
        <p:nvSpPr>
          <p:cNvPr id="780" name="Google Shape;780;p132"/>
          <p:cNvSpPr txBox="1">
            <a:spLocks noGrp="1"/>
          </p:cNvSpPr>
          <p:nvPr>
            <p:ph type="body" idx="3"/>
          </p:nvPr>
        </p:nvSpPr>
        <p:spPr>
          <a:xfrm>
            <a:off x="6246950" y="2686375"/>
            <a:ext cx="5486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rtl="0">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rtl="0">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rtl="0">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rtl="0">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6pPr>
            <a:lvl7pPr marL="3200453" lvl="6"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7pPr>
            <a:lvl8pPr marL="3657661" lvl="7"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8pPr>
            <a:lvl9pPr marL="4114868" lvl="8"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9pPr>
          </a:lstStyle>
          <a:p>
            <a:endParaRPr/>
          </a:p>
        </p:txBody>
      </p:sp>
      <p:pic>
        <p:nvPicPr>
          <p:cNvPr id="781" name="Google Shape;781;p132"/>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782" name="Google Shape;782;p132"/>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27.xml><?xml version="1.0" encoding="utf-8"?>
<p:sldLayout xmlns:a="http://schemas.openxmlformats.org/drawingml/2006/main" xmlns:r="http://schemas.openxmlformats.org/officeDocument/2006/relationships" xmlns:p="http://schemas.openxmlformats.org/presentationml/2006/main" matchingName="HYUNDAI  Subhead | Title | Text | Image">
  <p:cSld name="HYUNDAI  Subhead | Title | Text | Image">
    <p:bg>
      <p:bgPr>
        <a:solidFill>
          <a:schemeClr val="dk2"/>
        </a:solidFill>
        <a:effectLst/>
      </p:bgPr>
    </p:bg>
    <p:spTree>
      <p:nvGrpSpPr>
        <p:cNvPr id="1" name="Shape 783"/>
        <p:cNvGrpSpPr/>
        <p:nvPr/>
      </p:nvGrpSpPr>
      <p:grpSpPr>
        <a:xfrm>
          <a:off x="0" y="0"/>
          <a:ext cx="0" cy="0"/>
          <a:chOff x="0" y="0"/>
          <a:chExt cx="0" cy="0"/>
        </a:xfrm>
      </p:grpSpPr>
      <p:sp>
        <p:nvSpPr>
          <p:cNvPr id="784" name="Google Shape;784;p133"/>
          <p:cNvSpPr txBox="1">
            <a:spLocks noGrp="1"/>
          </p:cNvSpPr>
          <p:nvPr>
            <p:ph type="title"/>
          </p:nvPr>
        </p:nvSpPr>
        <p:spPr>
          <a:xfrm>
            <a:off x="455617" y="731520"/>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b="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85" name="Google Shape;785;p133"/>
          <p:cNvSpPr>
            <a:spLocks noGrp="1"/>
          </p:cNvSpPr>
          <p:nvPr>
            <p:ph type="pic" idx="2"/>
          </p:nvPr>
        </p:nvSpPr>
        <p:spPr>
          <a:xfrm>
            <a:off x="7389889" y="1371600"/>
            <a:ext cx="4343401" cy="4572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786" name="Google Shape;786;p133"/>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sp>
        <p:nvSpPr>
          <p:cNvPr id="787" name="Google Shape;787;p133"/>
          <p:cNvSpPr txBox="1">
            <a:spLocks noGrp="1"/>
          </p:cNvSpPr>
          <p:nvPr>
            <p:ph type="subTitle" idx="1"/>
          </p:nvPr>
        </p:nvSpPr>
        <p:spPr>
          <a:xfrm>
            <a:off x="455663" y="457200"/>
            <a:ext cx="8915400" cy="228600"/>
          </a:xfrm>
          <a:prstGeom prst="rect">
            <a:avLst/>
          </a:prstGeom>
        </p:spPr>
        <p:txBody>
          <a:bodyPr spcFirstLastPara="1" wrap="square" lIns="0" tIns="0" rIns="0" bIns="0" anchor="t" anchorCtr="0">
            <a:noAutofit/>
          </a:bodyPr>
          <a:lstStyle>
            <a:lvl1pPr lvl="0" rtl="0">
              <a:spcBef>
                <a:spcPts val="0"/>
              </a:spcBef>
              <a:spcAft>
                <a:spcPts val="0"/>
              </a:spcAft>
              <a:buClr>
                <a:schemeClr val="accent2"/>
              </a:buClr>
              <a:buSzPts val="1400"/>
              <a:buFont typeface="Roboto Medium"/>
              <a:buNone/>
              <a:defRPr sz="1400">
                <a:solidFill>
                  <a:schemeClr val="accent2"/>
                </a:solidFill>
                <a:latin typeface="Roboto Medium"/>
                <a:ea typeface="Roboto Medium"/>
                <a:cs typeface="Roboto Medium"/>
                <a:sym typeface="Roboto Medium"/>
              </a:defRPr>
            </a:lvl1pPr>
            <a:lvl2pPr lvl="1" rtl="0">
              <a:spcBef>
                <a:spcPts val="600"/>
              </a:spcBef>
              <a:spcAft>
                <a:spcPts val="0"/>
              </a:spcAft>
              <a:buClr>
                <a:schemeClr val="accent2"/>
              </a:buClr>
              <a:buSzPts val="1800"/>
              <a:buFont typeface="Roboto Medium"/>
              <a:buNone/>
              <a:defRPr>
                <a:solidFill>
                  <a:schemeClr val="accent2"/>
                </a:solidFill>
                <a:latin typeface="Roboto Medium"/>
                <a:ea typeface="Roboto Medium"/>
                <a:cs typeface="Roboto Medium"/>
                <a:sym typeface="Roboto Medium"/>
              </a:defRPr>
            </a:lvl2pPr>
            <a:lvl3pPr lvl="2" rtl="0">
              <a:spcBef>
                <a:spcPts val="600"/>
              </a:spcBef>
              <a:spcAft>
                <a:spcPts val="0"/>
              </a:spcAft>
              <a:buClr>
                <a:schemeClr val="accent2"/>
              </a:buClr>
              <a:buSzPts val="1600"/>
              <a:buFont typeface="Roboto Medium"/>
              <a:buNone/>
              <a:defRPr>
                <a:solidFill>
                  <a:schemeClr val="accent2"/>
                </a:solidFill>
                <a:latin typeface="Roboto Medium"/>
                <a:ea typeface="Roboto Medium"/>
                <a:cs typeface="Roboto Medium"/>
                <a:sym typeface="Roboto Medium"/>
              </a:defRPr>
            </a:lvl3pPr>
            <a:lvl4pPr lvl="3" rtl="0">
              <a:spcBef>
                <a:spcPts val="300"/>
              </a:spcBef>
              <a:spcAft>
                <a:spcPts val="0"/>
              </a:spcAft>
              <a:buClr>
                <a:schemeClr val="accent2"/>
              </a:buClr>
              <a:buSzPts val="1400"/>
              <a:buFont typeface="Roboto Medium"/>
              <a:buNone/>
              <a:defRPr>
                <a:solidFill>
                  <a:schemeClr val="accent2"/>
                </a:solidFill>
                <a:latin typeface="Roboto Medium"/>
                <a:ea typeface="Roboto Medium"/>
                <a:cs typeface="Roboto Medium"/>
                <a:sym typeface="Roboto Medium"/>
              </a:defRPr>
            </a:lvl4pPr>
            <a:lvl5pPr lvl="4" rtl="0">
              <a:spcBef>
                <a:spcPts val="300"/>
              </a:spcBef>
              <a:spcAft>
                <a:spcPts val="0"/>
              </a:spcAft>
              <a:buClr>
                <a:schemeClr val="accent2"/>
              </a:buClr>
              <a:buSzPts val="1200"/>
              <a:buFont typeface="Roboto Medium"/>
              <a:buNone/>
              <a:defRPr>
                <a:solidFill>
                  <a:schemeClr val="accent2"/>
                </a:solidFill>
                <a:latin typeface="Roboto Medium"/>
                <a:ea typeface="Roboto Medium"/>
                <a:cs typeface="Roboto Medium"/>
                <a:sym typeface="Roboto Medium"/>
              </a:defRPr>
            </a:lvl5pPr>
            <a:lvl6pPr lvl="5"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6pPr>
            <a:lvl7pPr lvl="6"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7pPr>
            <a:lvl8pPr lvl="7"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8pPr>
            <a:lvl9pPr lvl="8"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9pPr>
          </a:lstStyle>
          <a:p>
            <a:endParaRPr/>
          </a:p>
        </p:txBody>
      </p:sp>
      <p:sp>
        <p:nvSpPr>
          <p:cNvPr id="788" name="Google Shape;788;p133"/>
          <p:cNvSpPr txBox="1">
            <a:spLocks noGrp="1"/>
          </p:cNvSpPr>
          <p:nvPr>
            <p:ph type="body" idx="3"/>
          </p:nvPr>
        </p:nvSpPr>
        <p:spPr>
          <a:xfrm>
            <a:off x="455625" y="2686375"/>
            <a:ext cx="5486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rtl="0">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rtl="0">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rtl="0">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rtl="0">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6pPr>
            <a:lvl7pPr marL="3200453" lvl="6"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7pPr>
            <a:lvl8pPr marL="3657661" lvl="7"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8pPr>
            <a:lvl9pPr marL="4114868" lvl="8"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9pPr>
          </a:lstStyle>
          <a:p>
            <a:endParaRPr/>
          </a:p>
        </p:txBody>
      </p:sp>
      <p:pic>
        <p:nvPicPr>
          <p:cNvPr id="789" name="Google Shape;789;p133"/>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790" name="Google Shape;790;p133"/>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matchingName="HYUNDAI  Subhead | Title | Text | HP Image">
  <p:cSld name="HYUNDAI  Subhead | Title | Text | HP Image">
    <p:bg>
      <p:bgPr>
        <a:solidFill>
          <a:schemeClr val="dk2"/>
        </a:solidFill>
        <a:effectLst/>
      </p:bgPr>
    </p:bg>
    <p:spTree>
      <p:nvGrpSpPr>
        <p:cNvPr id="1" name="Shape 791"/>
        <p:cNvGrpSpPr/>
        <p:nvPr/>
      </p:nvGrpSpPr>
      <p:grpSpPr>
        <a:xfrm>
          <a:off x="0" y="0"/>
          <a:ext cx="0" cy="0"/>
          <a:chOff x="0" y="0"/>
          <a:chExt cx="0" cy="0"/>
        </a:xfrm>
      </p:grpSpPr>
      <p:sp>
        <p:nvSpPr>
          <p:cNvPr id="792" name="Google Shape;792;p134"/>
          <p:cNvSpPr>
            <a:spLocks noGrp="1"/>
          </p:cNvSpPr>
          <p:nvPr>
            <p:ph type="pic" idx="2"/>
          </p:nvPr>
        </p:nvSpPr>
        <p:spPr>
          <a:xfrm>
            <a:off x="6094473" y="0"/>
            <a:ext cx="6094500"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793" name="Google Shape;793;p134"/>
          <p:cNvSpPr txBox="1">
            <a:spLocks noGrp="1"/>
          </p:cNvSpPr>
          <p:nvPr>
            <p:ph type="title"/>
          </p:nvPr>
        </p:nvSpPr>
        <p:spPr>
          <a:xfrm>
            <a:off x="455618" y="731520"/>
            <a:ext cx="5029201"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b="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94" name="Google Shape;794;p134"/>
          <p:cNvSpPr txBox="1">
            <a:spLocks noGrp="1"/>
          </p:cNvSpPr>
          <p:nvPr>
            <p:ph type="subTitle" idx="1"/>
          </p:nvPr>
        </p:nvSpPr>
        <p:spPr>
          <a:xfrm>
            <a:off x="455663" y="457200"/>
            <a:ext cx="8915400" cy="228600"/>
          </a:xfrm>
          <a:prstGeom prst="rect">
            <a:avLst/>
          </a:prstGeom>
        </p:spPr>
        <p:txBody>
          <a:bodyPr spcFirstLastPara="1" wrap="square" lIns="0" tIns="0" rIns="0" bIns="0" anchor="t" anchorCtr="0">
            <a:noAutofit/>
          </a:bodyPr>
          <a:lstStyle>
            <a:lvl1pPr lvl="0" rtl="0">
              <a:spcBef>
                <a:spcPts val="0"/>
              </a:spcBef>
              <a:spcAft>
                <a:spcPts val="0"/>
              </a:spcAft>
              <a:buClr>
                <a:schemeClr val="accent2"/>
              </a:buClr>
              <a:buSzPts val="1400"/>
              <a:buFont typeface="Roboto Medium"/>
              <a:buNone/>
              <a:defRPr sz="1400">
                <a:solidFill>
                  <a:schemeClr val="accent2"/>
                </a:solidFill>
                <a:latin typeface="Roboto Medium"/>
                <a:ea typeface="Roboto Medium"/>
                <a:cs typeface="Roboto Medium"/>
                <a:sym typeface="Roboto Medium"/>
              </a:defRPr>
            </a:lvl1pPr>
            <a:lvl2pPr lvl="1" rtl="0">
              <a:spcBef>
                <a:spcPts val="600"/>
              </a:spcBef>
              <a:spcAft>
                <a:spcPts val="0"/>
              </a:spcAft>
              <a:buClr>
                <a:schemeClr val="accent2"/>
              </a:buClr>
              <a:buSzPts val="1800"/>
              <a:buFont typeface="Roboto Medium"/>
              <a:buNone/>
              <a:defRPr>
                <a:solidFill>
                  <a:schemeClr val="accent2"/>
                </a:solidFill>
                <a:latin typeface="Roboto Medium"/>
                <a:ea typeface="Roboto Medium"/>
                <a:cs typeface="Roboto Medium"/>
                <a:sym typeface="Roboto Medium"/>
              </a:defRPr>
            </a:lvl2pPr>
            <a:lvl3pPr lvl="2" rtl="0">
              <a:spcBef>
                <a:spcPts val="600"/>
              </a:spcBef>
              <a:spcAft>
                <a:spcPts val="0"/>
              </a:spcAft>
              <a:buClr>
                <a:schemeClr val="accent2"/>
              </a:buClr>
              <a:buSzPts val="1600"/>
              <a:buFont typeface="Roboto Medium"/>
              <a:buNone/>
              <a:defRPr>
                <a:solidFill>
                  <a:schemeClr val="accent2"/>
                </a:solidFill>
                <a:latin typeface="Roboto Medium"/>
                <a:ea typeface="Roboto Medium"/>
                <a:cs typeface="Roboto Medium"/>
                <a:sym typeface="Roboto Medium"/>
              </a:defRPr>
            </a:lvl3pPr>
            <a:lvl4pPr lvl="3" rtl="0">
              <a:spcBef>
                <a:spcPts val="300"/>
              </a:spcBef>
              <a:spcAft>
                <a:spcPts val="0"/>
              </a:spcAft>
              <a:buClr>
                <a:schemeClr val="accent2"/>
              </a:buClr>
              <a:buSzPts val="1400"/>
              <a:buFont typeface="Roboto Medium"/>
              <a:buNone/>
              <a:defRPr>
                <a:solidFill>
                  <a:schemeClr val="accent2"/>
                </a:solidFill>
                <a:latin typeface="Roboto Medium"/>
                <a:ea typeface="Roboto Medium"/>
                <a:cs typeface="Roboto Medium"/>
                <a:sym typeface="Roboto Medium"/>
              </a:defRPr>
            </a:lvl4pPr>
            <a:lvl5pPr lvl="4" rtl="0">
              <a:spcBef>
                <a:spcPts val="300"/>
              </a:spcBef>
              <a:spcAft>
                <a:spcPts val="0"/>
              </a:spcAft>
              <a:buClr>
                <a:schemeClr val="accent2"/>
              </a:buClr>
              <a:buSzPts val="1200"/>
              <a:buFont typeface="Roboto Medium"/>
              <a:buNone/>
              <a:defRPr>
                <a:solidFill>
                  <a:schemeClr val="accent2"/>
                </a:solidFill>
                <a:latin typeface="Roboto Medium"/>
                <a:ea typeface="Roboto Medium"/>
                <a:cs typeface="Roboto Medium"/>
                <a:sym typeface="Roboto Medium"/>
              </a:defRPr>
            </a:lvl5pPr>
            <a:lvl6pPr lvl="5"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6pPr>
            <a:lvl7pPr lvl="6"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7pPr>
            <a:lvl8pPr lvl="7"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8pPr>
            <a:lvl9pPr lvl="8"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9pPr>
          </a:lstStyle>
          <a:p>
            <a:endParaRPr/>
          </a:p>
        </p:txBody>
      </p:sp>
      <p:sp>
        <p:nvSpPr>
          <p:cNvPr id="795" name="Google Shape;795;p134"/>
          <p:cNvSpPr txBox="1">
            <a:spLocks noGrp="1"/>
          </p:cNvSpPr>
          <p:nvPr>
            <p:ph type="body" idx="3"/>
          </p:nvPr>
        </p:nvSpPr>
        <p:spPr>
          <a:xfrm>
            <a:off x="455675" y="2686375"/>
            <a:ext cx="52578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rtl="0">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rtl="0">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rtl="0">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rtl="0">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6pPr>
            <a:lvl7pPr marL="3200453" lvl="6"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7pPr>
            <a:lvl8pPr marL="3657661" lvl="7"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8pPr>
            <a:lvl9pPr marL="4114868" lvl="8"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9pPr>
          </a:lstStyle>
          <a:p>
            <a:endParaRPr/>
          </a:p>
        </p:txBody>
      </p:sp>
      <p:sp>
        <p:nvSpPr>
          <p:cNvPr id="796" name="Google Shape;796;p134"/>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pic>
        <p:nvPicPr>
          <p:cNvPr id="797" name="Google Shape;797;p134"/>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798" name="Google Shape;798;p134"/>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matchingName="HYUNDAI  Subhead | Title">
  <p:cSld name="HYUNDAI  Subhead | Title">
    <p:bg>
      <p:bgPr>
        <a:solidFill>
          <a:schemeClr val="dk2"/>
        </a:solidFill>
        <a:effectLst/>
      </p:bgPr>
    </p:bg>
    <p:spTree>
      <p:nvGrpSpPr>
        <p:cNvPr id="1" name="Shape 799"/>
        <p:cNvGrpSpPr/>
        <p:nvPr/>
      </p:nvGrpSpPr>
      <p:grpSpPr>
        <a:xfrm>
          <a:off x="0" y="0"/>
          <a:ext cx="0" cy="0"/>
          <a:chOff x="0" y="0"/>
          <a:chExt cx="0" cy="0"/>
        </a:xfrm>
      </p:grpSpPr>
      <p:sp>
        <p:nvSpPr>
          <p:cNvPr id="800" name="Google Shape;800;p135"/>
          <p:cNvSpPr txBox="1">
            <a:spLocks noGrp="1"/>
          </p:cNvSpPr>
          <p:nvPr>
            <p:ph type="title"/>
          </p:nvPr>
        </p:nvSpPr>
        <p:spPr>
          <a:xfrm>
            <a:off x="455617" y="731520"/>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801" name="Google Shape;801;p135"/>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sp>
        <p:nvSpPr>
          <p:cNvPr id="802" name="Google Shape;802;p135"/>
          <p:cNvSpPr txBox="1">
            <a:spLocks noGrp="1"/>
          </p:cNvSpPr>
          <p:nvPr>
            <p:ph type="subTitle" idx="1"/>
          </p:nvPr>
        </p:nvSpPr>
        <p:spPr>
          <a:xfrm>
            <a:off x="455663" y="457200"/>
            <a:ext cx="8915400" cy="228600"/>
          </a:xfrm>
          <a:prstGeom prst="rect">
            <a:avLst/>
          </a:prstGeom>
        </p:spPr>
        <p:txBody>
          <a:bodyPr spcFirstLastPara="1" wrap="square" lIns="0" tIns="0" rIns="0" bIns="0" anchor="t" anchorCtr="0">
            <a:noAutofit/>
          </a:bodyPr>
          <a:lstStyle>
            <a:lvl1pPr lvl="0" rtl="0">
              <a:spcBef>
                <a:spcPts val="0"/>
              </a:spcBef>
              <a:spcAft>
                <a:spcPts val="0"/>
              </a:spcAft>
              <a:buClr>
                <a:schemeClr val="accent2"/>
              </a:buClr>
              <a:buSzPts val="1400"/>
              <a:buFont typeface="Roboto Medium"/>
              <a:buNone/>
              <a:defRPr sz="1400">
                <a:solidFill>
                  <a:schemeClr val="accent2"/>
                </a:solidFill>
                <a:latin typeface="Roboto Medium"/>
                <a:ea typeface="Roboto Medium"/>
                <a:cs typeface="Roboto Medium"/>
                <a:sym typeface="Roboto Medium"/>
              </a:defRPr>
            </a:lvl1pPr>
            <a:lvl2pPr lvl="1" rtl="0">
              <a:spcBef>
                <a:spcPts val="600"/>
              </a:spcBef>
              <a:spcAft>
                <a:spcPts val="0"/>
              </a:spcAft>
              <a:buClr>
                <a:schemeClr val="accent2"/>
              </a:buClr>
              <a:buSzPts val="1800"/>
              <a:buFont typeface="Roboto Medium"/>
              <a:buNone/>
              <a:defRPr>
                <a:solidFill>
                  <a:schemeClr val="accent2"/>
                </a:solidFill>
                <a:latin typeface="Roboto Medium"/>
                <a:ea typeface="Roboto Medium"/>
                <a:cs typeface="Roboto Medium"/>
                <a:sym typeface="Roboto Medium"/>
              </a:defRPr>
            </a:lvl2pPr>
            <a:lvl3pPr lvl="2" rtl="0">
              <a:spcBef>
                <a:spcPts val="600"/>
              </a:spcBef>
              <a:spcAft>
                <a:spcPts val="0"/>
              </a:spcAft>
              <a:buClr>
                <a:schemeClr val="accent2"/>
              </a:buClr>
              <a:buSzPts val="1600"/>
              <a:buFont typeface="Roboto Medium"/>
              <a:buNone/>
              <a:defRPr>
                <a:solidFill>
                  <a:schemeClr val="accent2"/>
                </a:solidFill>
                <a:latin typeface="Roboto Medium"/>
                <a:ea typeface="Roboto Medium"/>
                <a:cs typeface="Roboto Medium"/>
                <a:sym typeface="Roboto Medium"/>
              </a:defRPr>
            </a:lvl3pPr>
            <a:lvl4pPr lvl="3" rtl="0">
              <a:spcBef>
                <a:spcPts val="300"/>
              </a:spcBef>
              <a:spcAft>
                <a:spcPts val="0"/>
              </a:spcAft>
              <a:buClr>
                <a:schemeClr val="accent2"/>
              </a:buClr>
              <a:buSzPts val="1400"/>
              <a:buFont typeface="Roboto Medium"/>
              <a:buNone/>
              <a:defRPr>
                <a:solidFill>
                  <a:schemeClr val="accent2"/>
                </a:solidFill>
                <a:latin typeface="Roboto Medium"/>
                <a:ea typeface="Roboto Medium"/>
                <a:cs typeface="Roboto Medium"/>
                <a:sym typeface="Roboto Medium"/>
              </a:defRPr>
            </a:lvl4pPr>
            <a:lvl5pPr lvl="4" rtl="0">
              <a:spcBef>
                <a:spcPts val="300"/>
              </a:spcBef>
              <a:spcAft>
                <a:spcPts val="0"/>
              </a:spcAft>
              <a:buClr>
                <a:schemeClr val="accent2"/>
              </a:buClr>
              <a:buSzPts val="1200"/>
              <a:buFont typeface="Roboto Medium"/>
              <a:buNone/>
              <a:defRPr>
                <a:solidFill>
                  <a:schemeClr val="accent2"/>
                </a:solidFill>
                <a:latin typeface="Roboto Medium"/>
                <a:ea typeface="Roboto Medium"/>
                <a:cs typeface="Roboto Medium"/>
                <a:sym typeface="Roboto Medium"/>
              </a:defRPr>
            </a:lvl5pPr>
            <a:lvl6pPr lvl="5"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6pPr>
            <a:lvl7pPr lvl="6"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7pPr>
            <a:lvl8pPr lvl="7"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8pPr>
            <a:lvl9pPr lvl="8"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9pPr>
          </a:lstStyle>
          <a:p>
            <a:endParaRPr/>
          </a:p>
        </p:txBody>
      </p:sp>
      <p:pic>
        <p:nvPicPr>
          <p:cNvPr id="803" name="Google Shape;803;p135"/>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804" name="Google Shape;804;p135"/>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WHITE Subhead | Title">
  <p:cSld name="1_WHITE Subhead | Title">
    <p:spTree>
      <p:nvGrpSpPr>
        <p:cNvPr id="1" name="Shape 59"/>
        <p:cNvGrpSpPr/>
        <p:nvPr/>
      </p:nvGrpSpPr>
      <p:grpSpPr>
        <a:xfrm>
          <a:off x="0" y="0"/>
          <a:ext cx="0" cy="0"/>
          <a:chOff x="0" y="0"/>
          <a:chExt cx="0" cy="0"/>
        </a:xfrm>
      </p:grpSpPr>
      <p:sp>
        <p:nvSpPr>
          <p:cNvPr id="60" name="Google Shape;60;p15"/>
          <p:cNvSpPr txBox="1">
            <a:spLocks noGrp="1"/>
          </p:cNvSpPr>
          <p:nvPr>
            <p:ph type="title"/>
          </p:nvPr>
        </p:nvSpPr>
        <p:spPr>
          <a:xfrm>
            <a:off x="455623" y="731522"/>
            <a:ext cx="8915583"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1" name="Google Shape;61;p15"/>
          <p:cNvSpPr txBox="1">
            <a:spLocks noGrp="1"/>
          </p:cNvSpPr>
          <p:nvPr>
            <p:ph type="subTitle" idx="1"/>
          </p:nvPr>
        </p:nvSpPr>
        <p:spPr>
          <a:xfrm>
            <a:off x="455669" y="457200"/>
            <a:ext cx="8915492" cy="228600"/>
          </a:xfrm>
          <a:prstGeom prst="rect">
            <a:avLst/>
          </a:prstGeom>
          <a:noFill/>
          <a:ln>
            <a:noFill/>
          </a:ln>
        </p:spPr>
        <p:txBody>
          <a:bodyPr spcFirstLastPara="1" wrap="square" lIns="0" tIns="0" rIns="0" bIns="0" anchor="t" anchorCtr="0">
            <a:noAutofit/>
          </a:bodyPr>
          <a:lstStyle>
            <a:lvl1pPr lvl="0" algn="l">
              <a:spcBef>
                <a:spcPts val="0"/>
              </a:spcBef>
              <a:spcAft>
                <a:spcPts val="0"/>
              </a:spcAft>
              <a:buClr>
                <a:schemeClr val="lt2"/>
              </a:buClr>
              <a:buSzPts val="1400"/>
              <a:buFont typeface="Roboto Medium"/>
              <a:buNone/>
              <a:defRPr sz="1400">
                <a:solidFill>
                  <a:schemeClr val="lt2"/>
                </a:solidFill>
                <a:latin typeface="Roboto Medium"/>
                <a:ea typeface="Roboto Medium"/>
                <a:cs typeface="Roboto Medium"/>
                <a:sym typeface="Roboto Medium"/>
              </a:defRPr>
            </a:lvl1pPr>
            <a:lvl2pPr lvl="1" algn="l">
              <a:spcBef>
                <a:spcPts val="600"/>
              </a:spcBef>
              <a:spcAft>
                <a:spcPts val="0"/>
              </a:spcAft>
              <a:buClr>
                <a:schemeClr val="dk1"/>
              </a:buClr>
              <a:buSzPts val="1800"/>
              <a:buFont typeface="Roboto Medium"/>
              <a:buNone/>
              <a:defRPr>
                <a:latin typeface="Roboto Medium"/>
                <a:ea typeface="Roboto Medium"/>
                <a:cs typeface="Roboto Medium"/>
                <a:sym typeface="Roboto Medium"/>
              </a:defRPr>
            </a:lvl2pPr>
            <a:lvl3pPr lvl="2" algn="l">
              <a:spcBef>
                <a:spcPts val="600"/>
              </a:spcBef>
              <a:spcAft>
                <a:spcPts val="0"/>
              </a:spcAft>
              <a:buClr>
                <a:schemeClr val="dk1"/>
              </a:buClr>
              <a:buSzPts val="1600"/>
              <a:buFont typeface="Roboto Medium"/>
              <a:buNone/>
              <a:defRPr>
                <a:latin typeface="Roboto Medium"/>
                <a:ea typeface="Roboto Medium"/>
                <a:cs typeface="Roboto Medium"/>
                <a:sym typeface="Roboto Medium"/>
              </a:defRPr>
            </a:lvl3pPr>
            <a:lvl4pPr lvl="3" algn="l">
              <a:spcBef>
                <a:spcPts val="300"/>
              </a:spcBef>
              <a:spcAft>
                <a:spcPts val="0"/>
              </a:spcAft>
              <a:buClr>
                <a:schemeClr val="dk1"/>
              </a:buClr>
              <a:buSzPts val="1400"/>
              <a:buFont typeface="Roboto Medium"/>
              <a:buNone/>
              <a:defRPr>
                <a:latin typeface="Roboto Medium"/>
                <a:ea typeface="Roboto Medium"/>
                <a:cs typeface="Roboto Medium"/>
                <a:sym typeface="Roboto Medium"/>
              </a:defRPr>
            </a:lvl4pPr>
            <a:lvl5pPr lvl="4" algn="l">
              <a:spcBef>
                <a:spcPts val="300"/>
              </a:spcBef>
              <a:spcAft>
                <a:spcPts val="0"/>
              </a:spcAft>
              <a:buClr>
                <a:schemeClr val="dk1"/>
              </a:buClr>
              <a:buSzPts val="1200"/>
              <a:buFont typeface="Roboto Medium"/>
              <a:buNone/>
              <a:defRPr>
                <a:latin typeface="Roboto Medium"/>
                <a:ea typeface="Roboto Medium"/>
                <a:cs typeface="Roboto Medium"/>
                <a:sym typeface="Roboto Medium"/>
              </a:defRPr>
            </a:lvl5pPr>
            <a:lvl6pPr lvl="5" algn="l">
              <a:spcBef>
                <a:spcPts val="533"/>
              </a:spcBef>
              <a:spcAft>
                <a:spcPts val="0"/>
              </a:spcAft>
              <a:buClr>
                <a:schemeClr val="dk1"/>
              </a:buClr>
              <a:buSzPts val="2666"/>
              <a:buFont typeface="Roboto Medium"/>
              <a:buNone/>
              <a:defRPr>
                <a:latin typeface="Roboto Medium"/>
                <a:ea typeface="Roboto Medium"/>
                <a:cs typeface="Roboto Medium"/>
                <a:sym typeface="Roboto Medium"/>
              </a:defRPr>
            </a:lvl6pPr>
            <a:lvl7pPr lvl="6" algn="l">
              <a:spcBef>
                <a:spcPts val="533"/>
              </a:spcBef>
              <a:spcAft>
                <a:spcPts val="0"/>
              </a:spcAft>
              <a:buClr>
                <a:schemeClr val="dk1"/>
              </a:buClr>
              <a:buSzPts val="2666"/>
              <a:buFont typeface="Roboto Medium"/>
              <a:buNone/>
              <a:defRPr>
                <a:latin typeface="Roboto Medium"/>
                <a:ea typeface="Roboto Medium"/>
                <a:cs typeface="Roboto Medium"/>
                <a:sym typeface="Roboto Medium"/>
              </a:defRPr>
            </a:lvl7pPr>
            <a:lvl8pPr lvl="7" algn="l">
              <a:spcBef>
                <a:spcPts val="533"/>
              </a:spcBef>
              <a:spcAft>
                <a:spcPts val="0"/>
              </a:spcAft>
              <a:buClr>
                <a:schemeClr val="dk1"/>
              </a:buClr>
              <a:buSzPts val="2666"/>
              <a:buFont typeface="Roboto Medium"/>
              <a:buNone/>
              <a:defRPr>
                <a:latin typeface="Roboto Medium"/>
                <a:ea typeface="Roboto Medium"/>
                <a:cs typeface="Roboto Medium"/>
                <a:sym typeface="Roboto Medium"/>
              </a:defRPr>
            </a:lvl8pPr>
            <a:lvl9pPr lvl="8" algn="l">
              <a:spcBef>
                <a:spcPts val="533"/>
              </a:spcBef>
              <a:spcAft>
                <a:spcPts val="0"/>
              </a:spcAft>
              <a:buClr>
                <a:schemeClr val="dk1"/>
              </a:buClr>
              <a:buSzPts val="2666"/>
              <a:buFont typeface="Roboto Medium"/>
              <a:buNone/>
              <a:defRPr>
                <a:latin typeface="Roboto Medium"/>
                <a:ea typeface="Roboto Medium"/>
                <a:cs typeface="Roboto Medium"/>
                <a:sym typeface="Roboto Medium"/>
              </a:defRPr>
            </a:lvl9pPr>
          </a:lstStyle>
          <a:p>
            <a:endParaRPr/>
          </a:p>
        </p:txBody>
      </p:sp>
      <p:sp>
        <p:nvSpPr>
          <p:cNvPr id="62" name="Google Shape;62;p15"/>
          <p:cNvSpPr txBox="1">
            <a:spLocks noGrp="1"/>
          </p:cNvSpPr>
          <p:nvPr>
            <p:ph type="sldNum" idx="12"/>
          </p:nvPr>
        </p:nvSpPr>
        <p:spPr>
          <a:xfrm>
            <a:off x="11438967" y="6400800"/>
            <a:ext cx="294603" cy="228600"/>
          </a:xfrm>
          <a:prstGeom prst="rect">
            <a:avLst/>
          </a:prstGeom>
          <a:noFill/>
          <a:ln>
            <a:noFill/>
          </a:ln>
        </p:spPr>
        <p:txBody>
          <a:bodyPr spcFirstLastPara="1" wrap="square" lIns="0" tIns="0" rIns="0" bIns="0" anchor="b" anchorCtr="0">
            <a:noAutofit/>
          </a:bodyPr>
          <a:lstStyle>
            <a:lvl1pPr marL="0" marR="0" lvl="0" indent="0" algn="r" rtl="0">
              <a:spcBef>
                <a:spcPts val="0"/>
              </a:spcBef>
              <a:spcAft>
                <a:spcPts val="0"/>
              </a:spcAft>
              <a:buClr>
                <a:srgbClr val="000000"/>
              </a:buClr>
              <a:buSzPts val="1000"/>
              <a:buFont typeface="Poppins Medium"/>
              <a:buNone/>
              <a:defRPr sz="1000" b="0" i="0" u="none" strike="noStrike" cap="none">
                <a:solidFill>
                  <a:srgbClr val="000000"/>
                </a:solidFill>
                <a:latin typeface="Poppins Medium"/>
                <a:ea typeface="Poppins Medium"/>
                <a:cs typeface="Poppins Medium"/>
                <a:sym typeface="Poppins Medium"/>
              </a:defRPr>
            </a:lvl1pPr>
            <a:lvl2pPr marL="0" marR="0" lvl="1" indent="0" algn="r" rtl="0">
              <a:spcBef>
                <a:spcPts val="0"/>
              </a:spcBef>
              <a:spcAft>
                <a:spcPts val="0"/>
              </a:spcAft>
              <a:buClr>
                <a:srgbClr val="000000"/>
              </a:buClr>
              <a:buSzPts val="1000"/>
              <a:buFont typeface="Poppins Medium"/>
              <a:buNone/>
              <a:defRPr sz="1000" b="0" i="0" u="none" strike="noStrike" cap="none">
                <a:solidFill>
                  <a:srgbClr val="000000"/>
                </a:solidFill>
                <a:latin typeface="Poppins Medium"/>
                <a:ea typeface="Poppins Medium"/>
                <a:cs typeface="Poppins Medium"/>
                <a:sym typeface="Poppins Medium"/>
              </a:defRPr>
            </a:lvl2pPr>
            <a:lvl3pPr marL="0" marR="0" lvl="2" indent="0" algn="r" rtl="0">
              <a:spcBef>
                <a:spcPts val="0"/>
              </a:spcBef>
              <a:spcAft>
                <a:spcPts val="0"/>
              </a:spcAft>
              <a:buClr>
                <a:srgbClr val="000000"/>
              </a:buClr>
              <a:buSzPts val="1000"/>
              <a:buFont typeface="Poppins Medium"/>
              <a:buNone/>
              <a:defRPr sz="1000" b="0" i="0" u="none" strike="noStrike" cap="none">
                <a:solidFill>
                  <a:srgbClr val="000000"/>
                </a:solidFill>
                <a:latin typeface="Poppins Medium"/>
                <a:ea typeface="Poppins Medium"/>
                <a:cs typeface="Poppins Medium"/>
                <a:sym typeface="Poppins Medium"/>
              </a:defRPr>
            </a:lvl3pPr>
            <a:lvl4pPr marL="0" marR="0" lvl="3" indent="0" algn="r" rtl="0">
              <a:spcBef>
                <a:spcPts val="0"/>
              </a:spcBef>
              <a:spcAft>
                <a:spcPts val="0"/>
              </a:spcAft>
              <a:buClr>
                <a:srgbClr val="000000"/>
              </a:buClr>
              <a:buSzPts val="1000"/>
              <a:buFont typeface="Poppins Medium"/>
              <a:buNone/>
              <a:defRPr sz="1000" b="0" i="0" u="none" strike="noStrike" cap="none">
                <a:solidFill>
                  <a:srgbClr val="000000"/>
                </a:solidFill>
                <a:latin typeface="Poppins Medium"/>
                <a:ea typeface="Poppins Medium"/>
                <a:cs typeface="Poppins Medium"/>
                <a:sym typeface="Poppins Medium"/>
              </a:defRPr>
            </a:lvl4pPr>
            <a:lvl5pPr marL="0" marR="0" lvl="4" indent="0" algn="r" rtl="0">
              <a:spcBef>
                <a:spcPts val="0"/>
              </a:spcBef>
              <a:spcAft>
                <a:spcPts val="0"/>
              </a:spcAft>
              <a:buClr>
                <a:srgbClr val="000000"/>
              </a:buClr>
              <a:buSzPts val="1000"/>
              <a:buFont typeface="Poppins Medium"/>
              <a:buNone/>
              <a:defRPr sz="1000" b="0" i="0" u="none" strike="noStrike" cap="none">
                <a:solidFill>
                  <a:srgbClr val="000000"/>
                </a:solidFill>
                <a:latin typeface="Poppins Medium"/>
                <a:ea typeface="Poppins Medium"/>
                <a:cs typeface="Poppins Medium"/>
                <a:sym typeface="Poppins Medium"/>
              </a:defRPr>
            </a:lvl5pPr>
            <a:lvl6pPr marL="0" marR="0" lvl="5" indent="0" algn="r" rtl="0">
              <a:spcBef>
                <a:spcPts val="0"/>
              </a:spcBef>
              <a:spcAft>
                <a:spcPts val="0"/>
              </a:spcAft>
              <a:buClr>
                <a:srgbClr val="000000"/>
              </a:buClr>
              <a:buSzPts val="1000"/>
              <a:buFont typeface="Poppins Medium"/>
              <a:buNone/>
              <a:defRPr sz="1000" b="0" i="0" u="none" strike="noStrike" cap="none">
                <a:solidFill>
                  <a:srgbClr val="000000"/>
                </a:solidFill>
                <a:latin typeface="Poppins Medium"/>
                <a:ea typeface="Poppins Medium"/>
                <a:cs typeface="Poppins Medium"/>
                <a:sym typeface="Poppins Medium"/>
              </a:defRPr>
            </a:lvl6pPr>
            <a:lvl7pPr marL="0" marR="0" lvl="6" indent="0" algn="r" rtl="0">
              <a:spcBef>
                <a:spcPts val="0"/>
              </a:spcBef>
              <a:spcAft>
                <a:spcPts val="0"/>
              </a:spcAft>
              <a:buClr>
                <a:srgbClr val="000000"/>
              </a:buClr>
              <a:buSzPts val="1000"/>
              <a:buFont typeface="Poppins Medium"/>
              <a:buNone/>
              <a:defRPr sz="1000" b="0" i="0" u="none" strike="noStrike" cap="none">
                <a:solidFill>
                  <a:srgbClr val="000000"/>
                </a:solidFill>
                <a:latin typeface="Poppins Medium"/>
                <a:ea typeface="Poppins Medium"/>
                <a:cs typeface="Poppins Medium"/>
                <a:sym typeface="Poppins Medium"/>
              </a:defRPr>
            </a:lvl7pPr>
            <a:lvl8pPr marL="0" marR="0" lvl="7" indent="0" algn="r" rtl="0">
              <a:spcBef>
                <a:spcPts val="0"/>
              </a:spcBef>
              <a:spcAft>
                <a:spcPts val="0"/>
              </a:spcAft>
              <a:buClr>
                <a:srgbClr val="000000"/>
              </a:buClr>
              <a:buSzPts val="1000"/>
              <a:buFont typeface="Poppins Medium"/>
              <a:buNone/>
              <a:defRPr sz="1000" b="0" i="0" u="none" strike="noStrike" cap="none">
                <a:solidFill>
                  <a:srgbClr val="000000"/>
                </a:solidFill>
                <a:latin typeface="Poppins Medium"/>
                <a:ea typeface="Poppins Medium"/>
                <a:cs typeface="Poppins Medium"/>
                <a:sym typeface="Poppins Medium"/>
              </a:defRPr>
            </a:lvl8pPr>
            <a:lvl9pPr marL="0" marR="0" lvl="8" indent="0" algn="r" rtl="0">
              <a:spcBef>
                <a:spcPts val="0"/>
              </a:spcBef>
              <a:spcAft>
                <a:spcPts val="0"/>
              </a:spcAft>
              <a:buClr>
                <a:srgbClr val="000000"/>
              </a:buClr>
              <a:buSzPts val="1000"/>
              <a:buFont typeface="Poppins Medium"/>
              <a:buNone/>
              <a:defRPr sz="1000" b="0" i="0" u="none" strike="noStrike" cap="none">
                <a:solidFill>
                  <a:srgbClr val="000000"/>
                </a:solidFill>
                <a:latin typeface="Poppins Medium"/>
                <a:ea typeface="Poppins Medium"/>
                <a:cs typeface="Poppins Medium"/>
                <a:sym typeface="Poppins Medium"/>
              </a:defRPr>
            </a:lvl9pPr>
          </a:lstStyle>
          <a:p>
            <a:fld id="{00000000-1234-1234-1234-123412341234}" type="slidenum">
              <a:rPr lang="en" smtClean="0"/>
              <a:pPr/>
              <a:t>‹#›</a:t>
            </a:fld>
            <a:endParaRPr lang="en"/>
          </a:p>
        </p:txBody>
      </p:sp>
      <p:pic>
        <p:nvPicPr>
          <p:cNvPr id="63" name="Google Shape;63;p15"/>
          <p:cNvPicPr preferRelativeResize="0"/>
          <p:nvPr/>
        </p:nvPicPr>
        <p:blipFill rotWithShape="1">
          <a:blip r:embed="rId2">
            <a:alphaModFix/>
          </a:blip>
          <a:srcRect/>
          <a:stretch/>
        </p:blipFill>
        <p:spPr>
          <a:xfrm>
            <a:off x="455631" y="6262542"/>
            <a:ext cx="685801" cy="352697"/>
          </a:xfrm>
          <a:prstGeom prst="rect">
            <a:avLst/>
          </a:prstGeom>
          <a:noFill/>
          <a:ln>
            <a:noFill/>
          </a:ln>
        </p:spPr>
      </p:pic>
      <p:sp>
        <p:nvSpPr>
          <p:cNvPr id="64" name="Google Shape;64;p15"/>
          <p:cNvSpPr txBox="1"/>
          <p:nvPr/>
        </p:nvSpPr>
        <p:spPr>
          <a:xfrm>
            <a:off x="8194435" y="6400800"/>
            <a:ext cx="3244534" cy="228600"/>
          </a:xfrm>
          <a:prstGeom prst="rect">
            <a:avLst/>
          </a:prstGeom>
          <a:noFill/>
          <a:ln>
            <a:noFill/>
          </a:ln>
        </p:spPr>
        <p:txBody>
          <a:bodyPr spcFirstLastPara="1" wrap="square" lIns="91426" tIns="91426" rIns="91426" bIns="91426" anchor="t" anchorCtr="0">
            <a:noAutofit/>
          </a:bodyPr>
          <a:lstStyle/>
          <a:p>
            <a:pPr marL="0" marR="0" lvl="0" indent="0" algn="r" rtl="0">
              <a:spcBef>
                <a:spcPts val="0"/>
              </a:spcBef>
              <a:spcAft>
                <a:spcPts val="0"/>
              </a:spcAft>
              <a:buClr>
                <a:schemeClr val="dk1"/>
              </a:buClr>
              <a:buSzPts val="1000"/>
              <a:buFont typeface="Roboto"/>
              <a:buNone/>
            </a:pPr>
            <a:r>
              <a:rPr lang="en" sz="1000" b="0" i="0" u="none" strike="noStrike" cap="none">
                <a:solidFill>
                  <a:schemeClr val="dk1"/>
                </a:solidFill>
                <a:latin typeface="Roboto"/>
                <a:ea typeface="Roboto"/>
                <a:cs typeface="Roboto"/>
                <a:sym typeface="Roboto"/>
              </a:rPr>
              <a:t>Proprietary &amp; Confidential - For Internal Use Only</a:t>
            </a:r>
            <a:endParaRPr sz="1000" b="0" i="0" u="none" strike="noStrike" cap="none">
              <a:solidFill>
                <a:schemeClr val="dk1"/>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matchingName="HYUNDAI  1Col Title | Subhead | Text">
  <p:cSld name="HYUNDAI  1Col Title | Subhead | Text">
    <p:bg>
      <p:bgPr>
        <a:solidFill>
          <a:schemeClr val="dk2"/>
        </a:solidFill>
        <a:effectLst/>
      </p:bgPr>
    </p:bg>
    <p:spTree>
      <p:nvGrpSpPr>
        <p:cNvPr id="1" name="Shape 805"/>
        <p:cNvGrpSpPr/>
        <p:nvPr/>
      </p:nvGrpSpPr>
      <p:grpSpPr>
        <a:xfrm>
          <a:off x="0" y="0"/>
          <a:ext cx="0" cy="0"/>
          <a:chOff x="0" y="0"/>
          <a:chExt cx="0" cy="0"/>
        </a:xfrm>
      </p:grpSpPr>
      <p:sp>
        <p:nvSpPr>
          <p:cNvPr id="806" name="Google Shape;806;p136"/>
          <p:cNvSpPr txBox="1">
            <a:spLocks noGrp="1"/>
          </p:cNvSpPr>
          <p:nvPr>
            <p:ph type="title"/>
          </p:nvPr>
        </p:nvSpPr>
        <p:spPr>
          <a:xfrm>
            <a:off x="455617" y="457200"/>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b="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807" name="Google Shape;807;p136"/>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sp>
        <p:nvSpPr>
          <p:cNvPr id="808" name="Google Shape;808;p136"/>
          <p:cNvSpPr txBox="1">
            <a:spLocks noGrp="1"/>
          </p:cNvSpPr>
          <p:nvPr>
            <p:ph type="subTitle" idx="1"/>
          </p:nvPr>
        </p:nvSpPr>
        <p:spPr>
          <a:xfrm>
            <a:off x="455625" y="868680"/>
            <a:ext cx="7635001" cy="228600"/>
          </a:xfrm>
          <a:prstGeom prst="rect">
            <a:avLst/>
          </a:prstGeom>
        </p:spPr>
        <p:txBody>
          <a:bodyPr spcFirstLastPara="1" wrap="square" lIns="0" tIns="0" rIns="0" bIns="0" anchor="t" anchorCtr="0">
            <a:noAutofit/>
          </a:bodyPr>
          <a:lstStyle>
            <a:lvl1pPr lvl="0" rtl="0">
              <a:spcBef>
                <a:spcPts val="0"/>
              </a:spcBef>
              <a:spcAft>
                <a:spcPts val="0"/>
              </a:spcAft>
              <a:buClr>
                <a:schemeClr val="accent2"/>
              </a:buClr>
              <a:buSzPts val="1600"/>
              <a:buFont typeface="Roboto Medium"/>
              <a:buNone/>
              <a:defRPr sz="1600">
                <a:solidFill>
                  <a:schemeClr val="accent2"/>
                </a:solidFill>
                <a:latin typeface="Roboto Medium"/>
                <a:ea typeface="Roboto Medium"/>
                <a:cs typeface="Roboto Medium"/>
                <a:sym typeface="Roboto Medium"/>
              </a:defRPr>
            </a:lvl1pPr>
            <a:lvl2pPr lvl="1" rtl="0">
              <a:spcBef>
                <a:spcPts val="600"/>
              </a:spcBef>
              <a:spcAft>
                <a:spcPts val="0"/>
              </a:spcAft>
              <a:buClr>
                <a:schemeClr val="accent2"/>
              </a:buClr>
              <a:buSzPts val="1600"/>
              <a:buNone/>
              <a:defRPr sz="1600">
                <a:solidFill>
                  <a:schemeClr val="accent2"/>
                </a:solidFill>
              </a:defRPr>
            </a:lvl2pPr>
            <a:lvl3pPr lvl="2" rtl="0">
              <a:spcBef>
                <a:spcPts val="600"/>
              </a:spcBef>
              <a:spcAft>
                <a:spcPts val="0"/>
              </a:spcAft>
              <a:buClr>
                <a:schemeClr val="accent2"/>
              </a:buClr>
              <a:buSzPts val="1600"/>
              <a:buNone/>
              <a:defRPr>
                <a:solidFill>
                  <a:schemeClr val="accent2"/>
                </a:solidFill>
              </a:defRPr>
            </a:lvl3pPr>
            <a:lvl4pPr lvl="3" rtl="0">
              <a:spcBef>
                <a:spcPts val="300"/>
              </a:spcBef>
              <a:spcAft>
                <a:spcPts val="0"/>
              </a:spcAft>
              <a:buClr>
                <a:schemeClr val="accent2"/>
              </a:buClr>
              <a:buSzPts val="1600"/>
              <a:buNone/>
              <a:defRPr sz="1600">
                <a:solidFill>
                  <a:schemeClr val="accent2"/>
                </a:solidFill>
              </a:defRPr>
            </a:lvl4pPr>
            <a:lvl5pPr lvl="4" rtl="0">
              <a:spcBef>
                <a:spcPts val="300"/>
              </a:spcBef>
              <a:spcAft>
                <a:spcPts val="0"/>
              </a:spcAft>
              <a:buClr>
                <a:schemeClr val="accent2"/>
              </a:buClr>
              <a:buSzPts val="1600"/>
              <a:buNone/>
              <a:defRPr sz="1600">
                <a:solidFill>
                  <a:schemeClr val="accent2"/>
                </a:solidFill>
              </a:defRPr>
            </a:lvl5pPr>
            <a:lvl6pPr lvl="5" rtl="0">
              <a:spcBef>
                <a:spcPts val="533"/>
              </a:spcBef>
              <a:spcAft>
                <a:spcPts val="0"/>
              </a:spcAft>
              <a:buClr>
                <a:schemeClr val="accent2"/>
              </a:buClr>
              <a:buSzPts val="1600"/>
              <a:buNone/>
              <a:defRPr sz="1600">
                <a:solidFill>
                  <a:schemeClr val="accent2"/>
                </a:solidFill>
              </a:defRPr>
            </a:lvl6pPr>
            <a:lvl7pPr lvl="6" rtl="0">
              <a:spcBef>
                <a:spcPts val="533"/>
              </a:spcBef>
              <a:spcAft>
                <a:spcPts val="0"/>
              </a:spcAft>
              <a:buClr>
                <a:schemeClr val="accent2"/>
              </a:buClr>
              <a:buSzPts val="1600"/>
              <a:buNone/>
              <a:defRPr sz="1600">
                <a:solidFill>
                  <a:schemeClr val="accent2"/>
                </a:solidFill>
              </a:defRPr>
            </a:lvl7pPr>
            <a:lvl8pPr lvl="7" rtl="0">
              <a:spcBef>
                <a:spcPts val="533"/>
              </a:spcBef>
              <a:spcAft>
                <a:spcPts val="0"/>
              </a:spcAft>
              <a:buClr>
                <a:schemeClr val="accent2"/>
              </a:buClr>
              <a:buSzPts val="1600"/>
              <a:buNone/>
              <a:defRPr sz="1600">
                <a:solidFill>
                  <a:schemeClr val="accent2"/>
                </a:solidFill>
              </a:defRPr>
            </a:lvl8pPr>
            <a:lvl9pPr lvl="8" rtl="0">
              <a:spcBef>
                <a:spcPts val="533"/>
              </a:spcBef>
              <a:spcAft>
                <a:spcPts val="0"/>
              </a:spcAft>
              <a:buClr>
                <a:schemeClr val="accent2"/>
              </a:buClr>
              <a:buSzPts val="1600"/>
              <a:buNone/>
              <a:defRPr sz="1600">
                <a:solidFill>
                  <a:schemeClr val="accent2"/>
                </a:solidFill>
              </a:defRPr>
            </a:lvl9pPr>
          </a:lstStyle>
          <a:p>
            <a:endParaRPr/>
          </a:p>
        </p:txBody>
      </p:sp>
      <p:sp>
        <p:nvSpPr>
          <p:cNvPr id="809" name="Google Shape;809;p136"/>
          <p:cNvSpPr txBox="1">
            <a:spLocks noGrp="1"/>
          </p:cNvSpPr>
          <p:nvPr>
            <p:ph type="body" idx="2"/>
          </p:nvPr>
        </p:nvSpPr>
        <p:spPr>
          <a:xfrm>
            <a:off x="455613" y="2686375"/>
            <a:ext cx="8915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rgbClr val="FFFFFF"/>
              </a:buClr>
              <a:buSzPts val="2000"/>
              <a:buFont typeface="Roboto"/>
              <a:buNone/>
              <a:defRPr b="0" i="0">
                <a:solidFill>
                  <a:srgbClr val="FFFFFF"/>
                </a:solidFill>
                <a:latin typeface="Roboto"/>
                <a:ea typeface="Roboto"/>
                <a:cs typeface="Roboto"/>
                <a:sym typeface="Roboto"/>
              </a:defRPr>
            </a:lvl1pPr>
            <a:lvl2pPr marL="914415" lvl="1" indent="-342906" algn="l" rtl="0">
              <a:spcBef>
                <a:spcPts val="600"/>
              </a:spcBef>
              <a:spcAft>
                <a:spcPts val="0"/>
              </a:spcAft>
              <a:buClr>
                <a:srgbClr val="FFFFFF"/>
              </a:buClr>
              <a:buSzPts val="1800"/>
              <a:buChar char="•"/>
              <a:defRPr b="0" i="0">
                <a:solidFill>
                  <a:srgbClr val="FFFFFF"/>
                </a:solidFill>
                <a:latin typeface="Roboto"/>
                <a:ea typeface="Roboto"/>
                <a:cs typeface="Roboto"/>
                <a:sym typeface="Roboto"/>
              </a:defRPr>
            </a:lvl2pPr>
            <a:lvl3pPr marL="1371622" lvl="2" indent="-330205" algn="l" rtl="0">
              <a:spcBef>
                <a:spcPts val="600"/>
              </a:spcBef>
              <a:spcAft>
                <a:spcPts val="0"/>
              </a:spcAft>
              <a:buClr>
                <a:srgbClr val="FFFFFF"/>
              </a:buClr>
              <a:buSzPts val="1600"/>
              <a:buChar char="−"/>
              <a:defRPr b="0" i="0">
                <a:solidFill>
                  <a:srgbClr val="FFFFFF"/>
                </a:solidFill>
                <a:latin typeface="Roboto"/>
                <a:ea typeface="Roboto"/>
                <a:cs typeface="Roboto"/>
                <a:sym typeface="Roboto"/>
              </a:defRPr>
            </a:lvl3pPr>
            <a:lvl4pPr marL="1828831" lvl="3" indent="-317506" algn="l" rtl="0">
              <a:spcBef>
                <a:spcPts val="300"/>
              </a:spcBef>
              <a:spcAft>
                <a:spcPts val="0"/>
              </a:spcAft>
              <a:buClr>
                <a:srgbClr val="FFFFFF"/>
              </a:buClr>
              <a:buSzPts val="1400"/>
              <a:buChar char="•"/>
              <a:defRPr b="0" i="0">
                <a:solidFill>
                  <a:srgbClr val="FFFFFF"/>
                </a:solidFill>
                <a:latin typeface="Roboto"/>
                <a:ea typeface="Roboto"/>
                <a:cs typeface="Roboto"/>
                <a:sym typeface="Roboto"/>
              </a:defRPr>
            </a:lvl4pPr>
            <a:lvl5pPr marL="2286038" lvl="4" indent="-304805" algn="l" rtl="0">
              <a:spcBef>
                <a:spcPts val="300"/>
              </a:spcBef>
              <a:spcAft>
                <a:spcPts val="0"/>
              </a:spcAft>
              <a:buClr>
                <a:srgbClr val="FFFFFF"/>
              </a:buClr>
              <a:buSzPts val="1200"/>
              <a:buChar char="−"/>
              <a:defRPr b="0" i="0">
                <a:solidFill>
                  <a:srgbClr val="FFFFFF"/>
                </a:solidFill>
                <a:latin typeface="Roboto"/>
                <a:ea typeface="Roboto"/>
                <a:cs typeface="Roboto"/>
                <a:sym typeface="Roboto"/>
              </a:defRPr>
            </a:lvl5pPr>
            <a:lvl6pPr marL="2743246" lvl="5" indent="-304805" algn="l" rtl="0">
              <a:spcBef>
                <a:spcPts val="360"/>
              </a:spcBef>
              <a:spcAft>
                <a:spcPts val="0"/>
              </a:spcAft>
              <a:buClr>
                <a:srgbClr val="FFFFFF"/>
              </a:buClr>
              <a:buSzPts val="1200"/>
              <a:buFont typeface="Roboto"/>
              <a:buChar char="•"/>
              <a:defRPr sz="1200">
                <a:solidFill>
                  <a:srgbClr val="FFFFFF"/>
                </a:solidFill>
                <a:latin typeface="Roboto"/>
                <a:ea typeface="Roboto"/>
                <a:cs typeface="Roboto"/>
                <a:sym typeface="Roboto"/>
              </a:defRPr>
            </a:lvl6pPr>
            <a:lvl7pPr marL="3200453" lvl="6" indent="-304805" algn="l" rtl="0">
              <a:spcBef>
                <a:spcPts val="360"/>
              </a:spcBef>
              <a:spcAft>
                <a:spcPts val="0"/>
              </a:spcAft>
              <a:buClr>
                <a:srgbClr val="FFFFFF"/>
              </a:buClr>
              <a:buSzPts val="1200"/>
              <a:buFont typeface="Roboto"/>
              <a:buChar char="•"/>
              <a:defRPr sz="1200">
                <a:solidFill>
                  <a:srgbClr val="FFFFFF"/>
                </a:solidFill>
                <a:latin typeface="Roboto"/>
                <a:ea typeface="Roboto"/>
                <a:cs typeface="Roboto"/>
                <a:sym typeface="Roboto"/>
              </a:defRPr>
            </a:lvl7pPr>
            <a:lvl8pPr marL="3657661" lvl="7" indent="-304805" algn="l" rtl="0">
              <a:spcBef>
                <a:spcPts val="360"/>
              </a:spcBef>
              <a:spcAft>
                <a:spcPts val="0"/>
              </a:spcAft>
              <a:buClr>
                <a:srgbClr val="FFFFFF"/>
              </a:buClr>
              <a:buSzPts val="1200"/>
              <a:buFont typeface="Roboto"/>
              <a:buChar char="•"/>
              <a:defRPr sz="1200">
                <a:solidFill>
                  <a:srgbClr val="FFFFFF"/>
                </a:solidFill>
                <a:latin typeface="Roboto"/>
                <a:ea typeface="Roboto"/>
                <a:cs typeface="Roboto"/>
                <a:sym typeface="Roboto"/>
              </a:defRPr>
            </a:lvl8pPr>
            <a:lvl9pPr marL="4114868" lvl="8" indent="-304805" algn="l" rtl="0">
              <a:spcBef>
                <a:spcPts val="360"/>
              </a:spcBef>
              <a:spcAft>
                <a:spcPts val="0"/>
              </a:spcAft>
              <a:buClr>
                <a:srgbClr val="FFFFFF"/>
              </a:buClr>
              <a:buSzPts val="1200"/>
              <a:buFont typeface="Roboto"/>
              <a:buChar char="•"/>
              <a:defRPr sz="1200">
                <a:solidFill>
                  <a:srgbClr val="FFFFFF"/>
                </a:solidFill>
                <a:latin typeface="Roboto"/>
                <a:ea typeface="Roboto"/>
                <a:cs typeface="Roboto"/>
                <a:sym typeface="Roboto"/>
              </a:defRPr>
            </a:lvl9pPr>
          </a:lstStyle>
          <a:p>
            <a:endParaRPr/>
          </a:p>
        </p:txBody>
      </p:sp>
      <p:pic>
        <p:nvPicPr>
          <p:cNvPr id="810" name="Google Shape;810;p136"/>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811" name="Google Shape;811;p136"/>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matchingName="HYUNDAI  2Col Title | Subhead | Text">
  <p:cSld name="HYUNDAI  2Col Title | Subhead | Text">
    <p:bg>
      <p:bgPr>
        <a:solidFill>
          <a:schemeClr val="dk2"/>
        </a:solidFill>
        <a:effectLst/>
      </p:bgPr>
    </p:bg>
    <p:spTree>
      <p:nvGrpSpPr>
        <p:cNvPr id="1" name="Shape 812"/>
        <p:cNvGrpSpPr/>
        <p:nvPr/>
      </p:nvGrpSpPr>
      <p:grpSpPr>
        <a:xfrm>
          <a:off x="0" y="0"/>
          <a:ext cx="0" cy="0"/>
          <a:chOff x="0" y="0"/>
          <a:chExt cx="0" cy="0"/>
        </a:xfrm>
      </p:grpSpPr>
      <p:sp>
        <p:nvSpPr>
          <p:cNvPr id="813" name="Google Shape;813;p137"/>
          <p:cNvSpPr txBox="1">
            <a:spLocks noGrp="1"/>
          </p:cNvSpPr>
          <p:nvPr>
            <p:ph type="title"/>
          </p:nvPr>
        </p:nvSpPr>
        <p:spPr>
          <a:xfrm>
            <a:off x="455617" y="457200"/>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b="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814" name="Google Shape;814;p137"/>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sp>
        <p:nvSpPr>
          <p:cNvPr id="815" name="Google Shape;815;p137"/>
          <p:cNvSpPr txBox="1">
            <a:spLocks noGrp="1"/>
          </p:cNvSpPr>
          <p:nvPr>
            <p:ph type="subTitle" idx="1"/>
          </p:nvPr>
        </p:nvSpPr>
        <p:spPr>
          <a:xfrm>
            <a:off x="455625" y="868680"/>
            <a:ext cx="7635001" cy="228600"/>
          </a:xfrm>
          <a:prstGeom prst="rect">
            <a:avLst/>
          </a:prstGeom>
        </p:spPr>
        <p:txBody>
          <a:bodyPr spcFirstLastPara="1" wrap="square" lIns="0" tIns="0" rIns="0" bIns="0" anchor="t" anchorCtr="0">
            <a:noAutofit/>
          </a:bodyPr>
          <a:lstStyle>
            <a:lvl1pPr lvl="0" rtl="0">
              <a:spcBef>
                <a:spcPts val="0"/>
              </a:spcBef>
              <a:spcAft>
                <a:spcPts val="0"/>
              </a:spcAft>
              <a:buClr>
                <a:schemeClr val="accent2"/>
              </a:buClr>
              <a:buSzPts val="1600"/>
              <a:buFont typeface="Roboto Medium"/>
              <a:buNone/>
              <a:defRPr sz="1600">
                <a:solidFill>
                  <a:schemeClr val="accent2"/>
                </a:solidFill>
                <a:latin typeface="Roboto Medium"/>
                <a:ea typeface="Roboto Medium"/>
                <a:cs typeface="Roboto Medium"/>
                <a:sym typeface="Roboto Medium"/>
              </a:defRPr>
            </a:lvl1pPr>
            <a:lvl2pPr lvl="1" rtl="0">
              <a:spcBef>
                <a:spcPts val="600"/>
              </a:spcBef>
              <a:spcAft>
                <a:spcPts val="0"/>
              </a:spcAft>
              <a:buClr>
                <a:schemeClr val="accent2"/>
              </a:buClr>
              <a:buSzPts val="1800"/>
              <a:buNone/>
              <a:defRPr>
                <a:solidFill>
                  <a:schemeClr val="accent2"/>
                </a:solidFill>
              </a:defRPr>
            </a:lvl2pPr>
            <a:lvl3pPr lvl="2" rtl="0">
              <a:spcBef>
                <a:spcPts val="600"/>
              </a:spcBef>
              <a:spcAft>
                <a:spcPts val="0"/>
              </a:spcAft>
              <a:buClr>
                <a:schemeClr val="accent2"/>
              </a:buClr>
              <a:buSzPts val="1600"/>
              <a:buNone/>
              <a:defRPr>
                <a:solidFill>
                  <a:schemeClr val="accent2"/>
                </a:solidFill>
              </a:defRPr>
            </a:lvl3pPr>
            <a:lvl4pPr lvl="3" rtl="0">
              <a:spcBef>
                <a:spcPts val="300"/>
              </a:spcBef>
              <a:spcAft>
                <a:spcPts val="0"/>
              </a:spcAft>
              <a:buClr>
                <a:schemeClr val="accent2"/>
              </a:buClr>
              <a:buSzPts val="1400"/>
              <a:buNone/>
              <a:defRPr>
                <a:solidFill>
                  <a:schemeClr val="accent2"/>
                </a:solidFill>
              </a:defRPr>
            </a:lvl4pPr>
            <a:lvl5pPr lvl="4" rtl="0">
              <a:spcBef>
                <a:spcPts val="300"/>
              </a:spcBef>
              <a:spcAft>
                <a:spcPts val="0"/>
              </a:spcAft>
              <a:buClr>
                <a:schemeClr val="accent2"/>
              </a:buClr>
              <a:buSzPts val="1200"/>
              <a:buNone/>
              <a:defRPr>
                <a:solidFill>
                  <a:schemeClr val="accent2"/>
                </a:solidFill>
              </a:defRPr>
            </a:lvl5pPr>
            <a:lvl6pPr lvl="5" rtl="0">
              <a:spcBef>
                <a:spcPts val="533"/>
              </a:spcBef>
              <a:spcAft>
                <a:spcPts val="0"/>
              </a:spcAft>
              <a:buClr>
                <a:schemeClr val="accent2"/>
              </a:buClr>
              <a:buSzPts val="2666"/>
              <a:buNone/>
              <a:defRPr>
                <a:solidFill>
                  <a:schemeClr val="accent2"/>
                </a:solidFill>
              </a:defRPr>
            </a:lvl6pPr>
            <a:lvl7pPr lvl="6" rtl="0">
              <a:spcBef>
                <a:spcPts val="533"/>
              </a:spcBef>
              <a:spcAft>
                <a:spcPts val="0"/>
              </a:spcAft>
              <a:buClr>
                <a:schemeClr val="accent2"/>
              </a:buClr>
              <a:buSzPts val="2666"/>
              <a:buNone/>
              <a:defRPr>
                <a:solidFill>
                  <a:schemeClr val="accent2"/>
                </a:solidFill>
              </a:defRPr>
            </a:lvl7pPr>
            <a:lvl8pPr lvl="7" rtl="0">
              <a:spcBef>
                <a:spcPts val="533"/>
              </a:spcBef>
              <a:spcAft>
                <a:spcPts val="0"/>
              </a:spcAft>
              <a:buClr>
                <a:schemeClr val="accent2"/>
              </a:buClr>
              <a:buSzPts val="2666"/>
              <a:buNone/>
              <a:defRPr>
                <a:solidFill>
                  <a:schemeClr val="accent2"/>
                </a:solidFill>
              </a:defRPr>
            </a:lvl8pPr>
            <a:lvl9pPr lvl="8" rtl="0">
              <a:spcBef>
                <a:spcPts val="533"/>
              </a:spcBef>
              <a:spcAft>
                <a:spcPts val="0"/>
              </a:spcAft>
              <a:buClr>
                <a:schemeClr val="accent2"/>
              </a:buClr>
              <a:buSzPts val="2666"/>
              <a:buNone/>
              <a:defRPr>
                <a:solidFill>
                  <a:schemeClr val="accent2"/>
                </a:solidFill>
              </a:defRPr>
            </a:lvl9pPr>
          </a:lstStyle>
          <a:p>
            <a:endParaRPr/>
          </a:p>
        </p:txBody>
      </p:sp>
      <p:sp>
        <p:nvSpPr>
          <p:cNvPr id="816" name="Google Shape;816;p137"/>
          <p:cNvSpPr txBox="1">
            <a:spLocks noGrp="1"/>
          </p:cNvSpPr>
          <p:nvPr>
            <p:ph type="body" idx="2"/>
          </p:nvPr>
        </p:nvSpPr>
        <p:spPr>
          <a:xfrm>
            <a:off x="455625" y="2686375"/>
            <a:ext cx="5486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rtl="0">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rtl="0">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rtl="0">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rtl="0">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6pPr>
            <a:lvl7pPr marL="3200453" lvl="6"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7pPr>
            <a:lvl8pPr marL="3657661" lvl="7"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8pPr>
            <a:lvl9pPr marL="4114868" lvl="8"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9pPr>
          </a:lstStyle>
          <a:p>
            <a:endParaRPr/>
          </a:p>
        </p:txBody>
      </p:sp>
      <p:sp>
        <p:nvSpPr>
          <p:cNvPr id="817" name="Google Shape;817;p137"/>
          <p:cNvSpPr txBox="1">
            <a:spLocks noGrp="1"/>
          </p:cNvSpPr>
          <p:nvPr>
            <p:ph type="body" idx="3"/>
          </p:nvPr>
        </p:nvSpPr>
        <p:spPr>
          <a:xfrm>
            <a:off x="6246950" y="2686375"/>
            <a:ext cx="5486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rtl="0">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rtl="0">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rtl="0">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rtl="0">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6pPr>
            <a:lvl7pPr marL="3200453" lvl="6"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7pPr>
            <a:lvl8pPr marL="3657661" lvl="7"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8pPr>
            <a:lvl9pPr marL="4114868" lvl="8"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9pPr>
          </a:lstStyle>
          <a:p>
            <a:endParaRPr/>
          </a:p>
        </p:txBody>
      </p:sp>
      <p:pic>
        <p:nvPicPr>
          <p:cNvPr id="818" name="Google Shape;818;p137"/>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819" name="Google Shape;819;p137"/>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matchingName="HYUNDAI  1Col Title | Subhead | Text | Image">
  <p:cSld name="HYUNDAI  1Col Title | Subhead | Text | Image">
    <p:bg>
      <p:bgPr>
        <a:solidFill>
          <a:schemeClr val="dk2"/>
        </a:solidFill>
        <a:effectLst/>
      </p:bgPr>
    </p:bg>
    <p:spTree>
      <p:nvGrpSpPr>
        <p:cNvPr id="1" name="Shape 820"/>
        <p:cNvGrpSpPr/>
        <p:nvPr/>
      </p:nvGrpSpPr>
      <p:grpSpPr>
        <a:xfrm>
          <a:off x="0" y="0"/>
          <a:ext cx="0" cy="0"/>
          <a:chOff x="0" y="0"/>
          <a:chExt cx="0" cy="0"/>
        </a:xfrm>
      </p:grpSpPr>
      <p:sp>
        <p:nvSpPr>
          <p:cNvPr id="821" name="Google Shape;821;p138"/>
          <p:cNvSpPr txBox="1">
            <a:spLocks noGrp="1"/>
          </p:cNvSpPr>
          <p:nvPr>
            <p:ph type="title"/>
          </p:nvPr>
        </p:nvSpPr>
        <p:spPr>
          <a:xfrm>
            <a:off x="455617" y="457200"/>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b="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822" name="Google Shape;822;p138"/>
          <p:cNvSpPr>
            <a:spLocks noGrp="1"/>
          </p:cNvSpPr>
          <p:nvPr>
            <p:ph type="pic" idx="2"/>
          </p:nvPr>
        </p:nvSpPr>
        <p:spPr>
          <a:xfrm>
            <a:off x="7389889" y="1371600"/>
            <a:ext cx="4343401" cy="4572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823" name="Google Shape;823;p138"/>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sp>
        <p:nvSpPr>
          <p:cNvPr id="824" name="Google Shape;824;p138"/>
          <p:cNvSpPr txBox="1">
            <a:spLocks noGrp="1"/>
          </p:cNvSpPr>
          <p:nvPr>
            <p:ph type="subTitle" idx="1"/>
          </p:nvPr>
        </p:nvSpPr>
        <p:spPr>
          <a:xfrm>
            <a:off x="455625" y="868680"/>
            <a:ext cx="7635001" cy="228600"/>
          </a:xfrm>
          <a:prstGeom prst="rect">
            <a:avLst/>
          </a:prstGeom>
        </p:spPr>
        <p:txBody>
          <a:bodyPr spcFirstLastPara="1" wrap="square" lIns="0" tIns="0" rIns="0" bIns="0" anchor="t" anchorCtr="0">
            <a:noAutofit/>
          </a:bodyPr>
          <a:lstStyle>
            <a:lvl1pPr lvl="0" rtl="0">
              <a:spcBef>
                <a:spcPts val="0"/>
              </a:spcBef>
              <a:spcAft>
                <a:spcPts val="0"/>
              </a:spcAft>
              <a:buClr>
                <a:schemeClr val="accent2"/>
              </a:buClr>
              <a:buSzPts val="1600"/>
              <a:buFont typeface="Roboto Medium"/>
              <a:buNone/>
              <a:defRPr sz="1600">
                <a:solidFill>
                  <a:schemeClr val="accent2"/>
                </a:solidFill>
                <a:latin typeface="Roboto Medium"/>
                <a:ea typeface="Roboto Medium"/>
                <a:cs typeface="Roboto Medium"/>
                <a:sym typeface="Roboto Medium"/>
              </a:defRPr>
            </a:lvl1pPr>
            <a:lvl2pPr lvl="1" rtl="0">
              <a:spcBef>
                <a:spcPts val="600"/>
              </a:spcBef>
              <a:spcAft>
                <a:spcPts val="0"/>
              </a:spcAft>
              <a:buClr>
                <a:schemeClr val="accent2"/>
              </a:buClr>
              <a:buSzPts val="1800"/>
              <a:buNone/>
              <a:defRPr>
                <a:solidFill>
                  <a:schemeClr val="accent2"/>
                </a:solidFill>
              </a:defRPr>
            </a:lvl2pPr>
            <a:lvl3pPr lvl="2" rtl="0">
              <a:spcBef>
                <a:spcPts val="600"/>
              </a:spcBef>
              <a:spcAft>
                <a:spcPts val="0"/>
              </a:spcAft>
              <a:buClr>
                <a:schemeClr val="accent2"/>
              </a:buClr>
              <a:buSzPts val="1600"/>
              <a:buNone/>
              <a:defRPr>
                <a:solidFill>
                  <a:schemeClr val="accent2"/>
                </a:solidFill>
              </a:defRPr>
            </a:lvl3pPr>
            <a:lvl4pPr lvl="3" rtl="0">
              <a:spcBef>
                <a:spcPts val="300"/>
              </a:spcBef>
              <a:spcAft>
                <a:spcPts val="0"/>
              </a:spcAft>
              <a:buClr>
                <a:schemeClr val="accent2"/>
              </a:buClr>
              <a:buSzPts val="1400"/>
              <a:buNone/>
              <a:defRPr>
                <a:solidFill>
                  <a:schemeClr val="accent2"/>
                </a:solidFill>
              </a:defRPr>
            </a:lvl4pPr>
            <a:lvl5pPr lvl="4" rtl="0">
              <a:spcBef>
                <a:spcPts val="300"/>
              </a:spcBef>
              <a:spcAft>
                <a:spcPts val="0"/>
              </a:spcAft>
              <a:buClr>
                <a:schemeClr val="accent2"/>
              </a:buClr>
              <a:buSzPts val="1200"/>
              <a:buNone/>
              <a:defRPr>
                <a:solidFill>
                  <a:schemeClr val="accent2"/>
                </a:solidFill>
              </a:defRPr>
            </a:lvl5pPr>
            <a:lvl6pPr lvl="5" rtl="0">
              <a:spcBef>
                <a:spcPts val="533"/>
              </a:spcBef>
              <a:spcAft>
                <a:spcPts val="0"/>
              </a:spcAft>
              <a:buClr>
                <a:schemeClr val="accent2"/>
              </a:buClr>
              <a:buSzPts val="2666"/>
              <a:buNone/>
              <a:defRPr>
                <a:solidFill>
                  <a:schemeClr val="accent2"/>
                </a:solidFill>
              </a:defRPr>
            </a:lvl6pPr>
            <a:lvl7pPr lvl="6" rtl="0">
              <a:spcBef>
                <a:spcPts val="533"/>
              </a:spcBef>
              <a:spcAft>
                <a:spcPts val="0"/>
              </a:spcAft>
              <a:buClr>
                <a:schemeClr val="accent2"/>
              </a:buClr>
              <a:buSzPts val="2666"/>
              <a:buNone/>
              <a:defRPr>
                <a:solidFill>
                  <a:schemeClr val="accent2"/>
                </a:solidFill>
              </a:defRPr>
            </a:lvl7pPr>
            <a:lvl8pPr lvl="7" rtl="0">
              <a:spcBef>
                <a:spcPts val="533"/>
              </a:spcBef>
              <a:spcAft>
                <a:spcPts val="0"/>
              </a:spcAft>
              <a:buClr>
                <a:schemeClr val="accent2"/>
              </a:buClr>
              <a:buSzPts val="2666"/>
              <a:buNone/>
              <a:defRPr>
                <a:solidFill>
                  <a:schemeClr val="accent2"/>
                </a:solidFill>
              </a:defRPr>
            </a:lvl8pPr>
            <a:lvl9pPr lvl="8" rtl="0">
              <a:spcBef>
                <a:spcPts val="533"/>
              </a:spcBef>
              <a:spcAft>
                <a:spcPts val="0"/>
              </a:spcAft>
              <a:buClr>
                <a:schemeClr val="accent2"/>
              </a:buClr>
              <a:buSzPts val="2666"/>
              <a:buNone/>
              <a:defRPr>
                <a:solidFill>
                  <a:schemeClr val="accent2"/>
                </a:solidFill>
              </a:defRPr>
            </a:lvl9pPr>
          </a:lstStyle>
          <a:p>
            <a:endParaRPr/>
          </a:p>
        </p:txBody>
      </p:sp>
      <p:sp>
        <p:nvSpPr>
          <p:cNvPr id="825" name="Google Shape;825;p138"/>
          <p:cNvSpPr txBox="1">
            <a:spLocks noGrp="1"/>
          </p:cNvSpPr>
          <p:nvPr>
            <p:ph type="body" idx="3"/>
          </p:nvPr>
        </p:nvSpPr>
        <p:spPr>
          <a:xfrm>
            <a:off x="455625" y="2686375"/>
            <a:ext cx="5486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rtl="0">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rtl="0">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rtl="0">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rtl="0">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6pPr>
            <a:lvl7pPr marL="3200453" lvl="6"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7pPr>
            <a:lvl8pPr marL="3657661" lvl="7"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8pPr>
            <a:lvl9pPr marL="4114868" lvl="8"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9pPr>
          </a:lstStyle>
          <a:p>
            <a:endParaRPr/>
          </a:p>
        </p:txBody>
      </p:sp>
      <p:pic>
        <p:nvPicPr>
          <p:cNvPr id="826" name="Google Shape;826;p138"/>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827" name="Google Shape;827;p138"/>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matchingName="HYUNDAI  Title | Subhead | Text | HP Image">
  <p:cSld name="HYUNDAI  Title | Subhead | Text | HP Image">
    <p:bg>
      <p:bgPr>
        <a:solidFill>
          <a:schemeClr val="dk2"/>
        </a:solidFill>
        <a:effectLst/>
      </p:bgPr>
    </p:bg>
    <p:spTree>
      <p:nvGrpSpPr>
        <p:cNvPr id="1" name="Shape 828"/>
        <p:cNvGrpSpPr/>
        <p:nvPr/>
      </p:nvGrpSpPr>
      <p:grpSpPr>
        <a:xfrm>
          <a:off x="0" y="0"/>
          <a:ext cx="0" cy="0"/>
          <a:chOff x="0" y="0"/>
          <a:chExt cx="0" cy="0"/>
        </a:xfrm>
      </p:grpSpPr>
      <p:sp>
        <p:nvSpPr>
          <p:cNvPr id="829" name="Google Shape;829;p139"/>
          <p:cNvSpPr>
            <a:spLocks noGrp="1"/>
          </p:cNvSpPr>
          <p:nvPr>
            <p:ph type="pic" idx="2"/>
          </p:nvPr>
        </p:nvSpPr>
        <p:spPr>
          <a:xfrm>
            <a:off x="6094475" y="359"/>
            <a:ext cx="6094500"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830" name="Google Shape;830;p139"/>
          <p:cNvSpPr txBox="1">
            <a:spLocks noGrp="1"/>
          </p:cNvSpPr>
          <p:nvPr>
            <p:ph type="title"/>
          </p:nvPr>
        </p:nvSpPr>
        <p:spPr>
          <a:xfrm>
            <a:off x="455618" y="457200"/>
            <a:ext cx="5029201"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b="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831" name="Google Shape;831;p139"/>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sp>
        <p:nvSpPr>
          <p:cNvPr id="832" name="Google Shape;832;p139"/>
          <p:cNvSpPr txBox="1">
            <a:spLocks noGrp="1"/>
          </p:cNvSpPr>
          <p:nvPr>
            <p:ph type="subTitle" idx="1"/>
          </p:nvPr>
        </p:nvSpPr>
        <p:spPr>
          <a:xfrm>
            <a:off x="455626" y="1280160"/>
            <a:ext cx="5029201" cy="228600"/>
          </a:xfrm>
          <a:prstGeom prst="rect">
            <a:avLst/>
          </a:prstGeom>
        </p:spPr>
        <p:txBody>
          <a:bodyPr spcFirstLastPara="1" wrap="square" lIns="0" tIns="0" rIns="0" bIns="0" anchor="t" anchorCtr="0">
            <a:noAutofit/>
          </a:bodyPr>
          <a:lstStyle>
            <a:lvl1pPr lvl="0" rtl="0">
              <a:spcBef>
                <a:spcPts val="0"/>
              </a:spcBef>
              <a:spcAft>
                <a:spcPts val="0"/>
              </a:spcAft>
              <a:buClr>
                <a:schemeClr val="accent2"/>
              </a:buClr>
              <a:buSzPts val="1600"/>
              <a:buFont typeface="Roboto Medium"/>
              <a:buNone/>
              <a:defRPr sz="1600">
                <a:solidFill>
                  <a:schemeClr val="accent2"/>
                </a:solidFill>
                <a:latin typeface="Roboto Medium"/>
                <a:ea typeface="Roboto Medium"/>
                <a:cs typeface="Roboto Medium"/>
                <a:sym typeface="Roboto Medium"/>
              </a:defRPr>
            </a:lvl1pPr>
            <a:lvl2pPr lvl="1" rtl="0">
              <a:spcBef>
                <a:spcPts val="600"/>
              </a:spcBef>
              <a:spcAft>
                <a:spcPts val="0"/>
              </a:spcAft>
              <a:buClr>
                <a:schemeClr val="accent2"/>
              </a:buClr>
              <a:buSzPts val="1800"/>
              <a:buNone/>
              <a:defRPr>
                <a:solidFill>
                  <a:schemeClr val="accent2"/>
                </a:solidFill>
              </a:defRPr>
            </a:lvl2pPr>
            <a:lvl3pPr lvl="2" rtl="0">
              <a:spcBef>
                <a:spcPts val="600"/>
              </a:spcBef>
              <a:spcAft>
                <a:spcPts val="0"/>
              </a:spcAft>
              <a:buClr>
                <a:schemeClr val="accent2"/>
              </a:buClr>
              <a:buSzPts val="1600"/>
              <a:buNone/>
              <a:defRPr>
                <a:solidFill>
                  <a:schemeClr val="accent2"/>
                </a:solidFill>
              </a:defRPr>
            </a:lvl3pPr>
            <a:lvl4pPr lvl="3" rtl="0">
              <a:spcBef>
                <a:spcPts val="300"/>
              </a:spcBef>
              <a:spcAft>
                <a:spcPts val="0"/>
              </a:spcAft>
              <a:buClr>
                <a:schemeClr val="accent2"/>
              </a:buClr>
              <a:buSzPts val="1400"/>
              <a:buNone/>
              <a:defRPr>
                <a:solidFill>
                  <a:schemeClr val="accent2"/>
                </a:solidFill>
              </a:defRPr>
            </a:lvl4pPr>
            <a:lvl5pPr lvl="4" rtl="0">
              <a:spcBef>
                <a:spcPts val="300"/>
              </a:spcBef>
              <a:spcAft>
                <a:spcPts val="0"/>
              </a:spcAft>
              <a:buClr>
                <a:schemeClr val="accent2"/>
              </a:buClr>
              <a:buSzPts val="1200"/>
              <a:buNone/>
              <a:defRPr>
                <a:solidFill>
                  <a:schemeClr val="accent2"/>
                </a:solidFill>
              </a:defRPr>
            </a:lvl5pPr>
            <a:lvl6pPr lvl="5" rtl="0">
              <a:spcBef>
                <a:spcPts val="533"/>
              </a:spcBef>
              <a:spcAft>
                <a:spcPts val="0"/>
              </a:spcAft>
              <a:buClr>
                <a:schemeClr val="accent2"/>
              </a:buClr>
              <a:buSzPts val="2666"/>
              <a:buNone/>
              <a:defRPr>
                <a:solidFill>
                  <a:schemeClr val="accent2"/>
                </a:solidFill>
              </a:defRPr>
            </a:lvl6pPr>
            <a:lvl7pPr lvl="6" rtl="0">
              <a:spcBef>
                <a:spcPts val="533"/>
              </a:spcBef>
              <a:spcAft>
                <a:spcPts val="0"/>
              </a:spcAft>
              <a:buClr>
                <a:schemeClr val="accent2"/>
              </a:buClr>
              <a:buSzPts val="2666"/>
              <a:buNone/>
              <a:defRPr>
                <a:solidFill>
                  <a:schemeClr val="accent2"/>
                </a:solidFill>
              </a:defRPr>
            </a:lvl7pPr>
            <a:lvl8pPr lvl="7" rtl="0">
              <a:spcBef>
                <a:spcPts val="533"/>
              </a:spcBef>
              <a:spcAft>
                <a:spcPts val="0"/>
              </a:spcAft>
              <a:buClr>
                <a:schemeClr val="accent2"/>
              </a:buClr>
              <a:buSzPts val="2666"/>
              <a:buNone/>
              <a:defRPr>
                <a:solidFill>
                  <a:schemeClr val="accent2"/>
                </a:solidFill>
              </a:defRPr>
            </a:lvl8pPr>
            <a:lvl9pPr lvl="8" rtl="0">
              <a:spcBef>
                <a:spcPts val="533"/>
              </a:spcBef>
              <a:spcAft>
                <a:spcPts val="0"/>
              </a:spcAft>
              <a:buClr>
                <a:schemeClr val="accent2"/>
              </a:buClr>
              <a:buSzPts val="2666"/>
              <a:buNone/>
              <a:defRPr>
                <a:solidFill>
                  <a:schemeClr val="accent2"/>
                </a:solidFill>
              </a:defRPr>
            </a:lvl9pPr>
          </a:lstStyle>
          <a:p>
            <a:endParaRPr/>
          </a:p>
        </p:txBody>
      </p:sp>
      <p:sp>
        <p:nvSpPr>
          <p:cNvPr id="833" name="Google Shape;833;p139"/>
          <p:cNvSpPr txBox="1">
            <a:spLocks noGrp="1"/>
          </p:cNvSpPr>
          <p:nvPr>
            <p:ph type="body" idx="3"/>
          </p:nvPr>
        </p:nvSpPr>
        <p:spPr>
          <a:xfrm>
            <a:off x="455675" y="2686375"/>
            <a:ext cx="52578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rtl="0">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rtl="0">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rtl="0">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rtl="0">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6pPr>
            <a:lvl7pPr marL="3200453" lvl="6"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7pPr>
            <a:lvl8pPr marL="3657661" lvl="7"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8pPr>
            <a:lvl9pPr marL="4114868" lvl="8"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9pPr>
          </a:lstStyle>
          <a:p>
            <a:endParaRPr/>
          </a:p>
        </p:txBody>
      </p:sp>
      <p:pic>
        <p:nvPicPr>
          <p:cNvPr id="834" name="Google Shape;834;p139"/>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835" name="Google Shape;835;p139"/>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34.xml><?xml version="1.0" encoding="utf-8"?>
<p:sldLayout xmlns:a="http://schemas.openxmlformats.org/drawingml/2006/main" xmlns:r="http://schemas.openxmlformats.org/officeDocument/2006/relationships" xmlns:p="http://schemas.openxmlformats.org/presentationml/2006/main" matchingName="HYUNDAI  Title | Subhead">
  <p:cSld name="HYUNDAI  Title | Subhead">
    <p:bg>
      <p:bgPr>
        <a:solidFill>
          <a:schemeClr val="dk2"/>
        </a:solidFill>
        <a:effectLst/>
      </p:bgPr>
    </p:bg>
    <p:spTree>
      <p:nvGrpSpPr>
        <p:cNvPr id="1" name="Shape 836"/>
        <p:cNvGrpSpPr/>
        <p:nvPr/>
      </p:nvGrpSpPr>
      <p:grpSpPr>
        <a:xfrm>
          <a:off x="0" y="0"/>
          <a:ext cx="0" cy="0"/>
          <a:chOff x="0" y="0"/>
          <a:chExt cx="0" cy="0"/>
        </a:xfrm>
      </p:grpSpPr>
      <p:sp>
        <p:nvSpPr>
          <p:cNvPr id="837" name="Google Shape;837;p140"/>
          <p:cNvSpPr txBox="1">
            <a:spLocks noGrp="1"/>
          </p:cNvSpPr>
          <p:nvPr>
            <p:ph type="title"/>
          </p:nvPr>
        </p:nvSpPr>
        <p:spPr>
          <a:xfrm>
            <a:off x="455617" y="457200"/>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838" name="Google Shape;838;p140"/>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sp>
        <p:nvSpPr>
          <p:cNvPr id="839" name="Google Shape;839;p140"/>
          <p:cNvSpPr txBox="1">
            <a:spLocks noGrp="1"/>
          </p:cNvSpPr>
          <p:nvPr>
            <p:ph type="subTitle" idx="1"/>
          </p:nvPr>
        </p:nvSpPr>
        <p:spPr>
          <a:xfrm>
            <a:off x="455625" y="868680"/>
            <a:ext cx="7635001" cy="228600"/>
          </a:xfrm>
          <a:prstGeom prst="rect">
            <a:avLst/>
          </a:prstGeom>
        </p:spPr>
        <p:txBody>
          <a:bodyPr spcFirstLastPara="1" wrap="square" lIns="0" tIns="0" rIns="0" bIns="0" anchor="t" anchorCtr="0">
            <a:noAutofit/>
          </a:bodyPr>
          <a:lstStyle>
            <a:lvl1pPr lvl="0" rtl="0">
              <a:spcBef>
                <a:spcPts val="0"/>
              </a:spcBef>
              <a:spcAft>
                <a:spcPts val="0"/>
              </a:spcAft>
              <a:buClr>
                <a:schemeClr val="accent2"/>
              </a:buClr>
              <a:buSzPts val="1600"/>
              <a:buFont typeface="Roboto Medium"/>
              <a:buNone/>
              <a:defRPr sz="1600">
                <a:solidFill>
                  <a:schemeClr val="accent2"/>
                </a:solidFill>
                <a:latin typeface="Roboto Medium"/>
                <a:ea typeface="Roboto Medium"/>
                <a:cs typeface="Roboto Medium"/>
                <a:sym typeface="Roboto Medium"/>
              </a:defRPr>
            </a:lvl1pPr>
            <a:lvl2pPr lvl="1" rtl="0">
              <a:spcBef>
                <a:spcPts val="600"/>
              </a:spcBef>
              <a:spcAft>
                <a:spcPts val="0"/>
              </a:spcAft>
              <a:buClr>
                <a:schemeClr val="accent2"/>
              </a:buClr>
              <a:buSzPts val="1800"/>
              <a:buNone/>
              <a:defRPr>
                <a:solidFill>
                  <a:schemeClr val="accent2"/>
                </a:solidFill>
              </a:defRPr>
            </a:lvl2pPr>
            <a:lvl3pPr lvl="2" rtl="0">
              <a:spcBef>
                <a:spcPts val="600"/>
              </a:spcBef>
              <a:spcAft>
                <a:spcPts val="0"/>
              </a:spcAft>
              <a:buClr>
                <a:schemeClr val="accent2"/>
              </a:buClr>
              <a:buSzPts val="1600"/>
              <a:buNone/>
              <a:defRPr>
                <a:solidFill>
                  <a:schemeClr val="accent2"/>
                </a:solidFill>
              </a:defRPr>
            </a:lvl3pPr>
            <a:lvl4pPr lvl="3" rtl="0">
              <a:spcBef>
                <a:spcPts val="300"/>
              </a:spcBef>
              <a:spcAft>
                <a:spcPts val="0"/>
              </a:spcAft>
              <a:buClr>
                <a:schemeClr val="accent2"/>
              </a:buClr>
              <a:buSzPts val="1400"/>
              <a:buNone/>
              <a:defRPr>
                <a:solidFill>
                  <a:schemeClr val="accent2"/>
                </a:solidFill>
              </a:defRPr>
            </a:lvl4pPr>
            <a:lvl5pPr lvl="4" rtl="0">
              <a:spcBef>
                <a:spcPts val="300"/>
              </a:spcBef>
              <a:spcAft>
                <a:spcPts val="0"/>
              </a:spcAft>
              <a:buClr>
                <a:schemeClr val="accent2"/>
              </a:buClr>
              <a:buSzPts val="1200"/>
              <a:buNone/>
              <a:defRPr>
                <a:solidFill>
                  <a:schemeClr val="accent2"/>
                </a:solidFill>
              </a:defRPr>
            </a:lvl5pPr>
            <a:lvl6pPr lvl="5" rtl="0">
              <a:spcBef>
                <a:spcPts val="533"/>
              </a:spcBef>
              <a:spcAft>
                <a:spcPts val="0"/>
              </a:spcAft>
              <a:buClr>
                <a:schemeClr val="accent2"/>
              </a:buClr>
              <a:buSzPts val="2666"/>
              <a:buNone/>
              <a:defRPr>
                <a:solidFill>
                  <a:schemeClr val="accent2"/>
                </a:solidFill>
              </a:defRPr>
            </a:lvl6pPr>
            <a:lvl7pPr lvl="6" rtl="0">
              <a:spcBef>
                <a:spcPts val="533"/>
              </a:spcBef>
              <a:spcAft>
                <a:spcPts val="0"/>
              </a:spcAft>
              <a:buClr>
                <a:schemeClr val="accent2"/>
              </a:buClr>
              <a:buSzPts val="2666"/>
              <a:buNone/>
              <a:defRPr>
                <a:solidFill>
                  <a:schemeClr val="accent2"/>
                </a:solidFill>
              </a:defRPr>
            </a:lvl7pPr>
            <a:lvl8pPr lvl="7" rtl="0">
              <a:spcBef>
                <a:spcPts val="533"/>
              </a:spcBef>
              <a:spcAft>
                <a:spcPts val="0"/>
              </a:spcAft>
              <a:buClr>
                <a:schemeClr val="accent2"/>
              </a:buClr>
              <a:buSzPts val="2666"/>
              <a:buNone/>
              <a:defRPr>
                <a:solidFill>
                  <a:schemeClr val="accent2"/>
                </a:solidFill>
              </a:defRPr>
            </a:lvl8pPr>
            <a:lvl9pPr lvl="8" rtl="0">
              <a:spcBef>
                <a:spcPts val="533"/>
              </a:spcBef>
              <a:spcAft>
                <a:spcPts val="0"/>
              </a:spcAft>
              <a:buClr>
                <a:schemeClr val="accent2"/>
              </a:buClr>
              <a:buSzPts val="2666"/>
              <a:buNone/>
              <a:defRPr>
                <a:solidFill>
                  <a:schemeClr val="accent2"/>
                </a:solidFill>
              </a:defRPr>
            </a:lvl9pPr>
          </a:lstStyle>
          <a:p>
            <a:endParaRPr/>
          </a:p>
        </p:txBody>
      </p:sp>
      <p:pic>
        <p:nvPicPr>
          <p:cNvPr id="840" name="Google Shape;840;p140"/>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841" name="Google Shape;841;p140"/>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35.xml><?xml version="1.0" encoding="utf-8"?>
<p:sldLayout xmlns:a="http://schemas.openxmlformats.org/drawingml/2006/main" xmlns:r="http://schemas.openxmlformats.org/officeDocument/2006/relationships" xmlns:p="http://schemas.openxmlformats.org/presentationml/2006/main" matchingName="HYUNDAI  Blank">
  <p:cSld name="HYUNDAI  Blank">
    <p:bg>
      <p:bgPr>
        <a:solidFill>
          <a:schemeClr val="dk2"/>
        </a:solidFill>
        <a:effectLst/>
      </p:bgPr>
    </p:bg>
    <p:spTree>
      <p:nvGrpSpPr>
        <p:cNvPr id="1" name="Shape 842"/>
        <p:cNvGrpSpPr/>
        <p:nvPr/>
      </p:nvGrpSpPr>
      <p:grpSpPr>
        <a:xfrm>
          <a:off x="0" y="0"/>
          <a:ext cx="0" cy="0"/>
          <a:chOff x="0" y="0"/>
          <a:chExt cx="0" cy="0"/>
        </a:xfrm>
      </p:grpSpPr>
      <p:sp>
        <p:nvSpPr>
          <p:cNvPr id="843" name="Google Shape;843;p141"/>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pic>
        <p:nvPicPr>
          <p:cNvPr id="844" name="Google Shape;844;p141"/>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845" name="Google Shape;845;p141"/>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36.xml><?xml version="1.0" encoding="utf-8"?>
<p:sldLayout xmlns:a="http://schemas.openxmlformats.org/drawingml/2006/main" xmlns:r="http://schemas.openxmlformats.org/officeDocument/2006/relationships" xmlns:p="http://schemas.openxmlformats.org/presentationml/2006/main" matchingName="WHITE Blank">
  <p:cSld name="WHITE Blank">
    <p:spTree>
      <p:nvGrpSpPr>
        <p:cNvPr id="1" name="Shape 846"/>
        <p:cNvGrpSpPr/>
        <p:nvPr/>
      </p:nvGrpSpPr>
      <p:grpSpPr>
        <a:xfrm>
          <a:off x="0" y="0"/>
          <a:ext cx="0" cy="0"/>
          <a:chOff x="0" y="0"/>
          <a:chExt cx="0" cy="0"/>
        </a:xfrm>
      </p:grpSpPr>
      <p:sp>
        <p:nvSpPr>
          <p:cNvPr id="847" name="Google Shape;847;p142"/>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rgbClr val="000000"/>
                </a:solidFill>
              </a:defRPr>
            </a:lvl1pPr>
            <a:lvl2pPr lvl="1" rtl="0">
              <a:buNone/>
              <a:defRPr sz="1000">
                <a:solidFill>
                  <a:srgbClr val="000000"/>
                </a:solidFill>
              </a:defRPr>
            </a:lvl2pPr>
            <a:lvl3pPr lvl="2" rtl="0">
              <a:buNone/>
              <a:defRPr sz="1000">
                <a:solidFill>
                  <a:srgbClr val="000000"/>
                </a:solidFill>
              </a:defRPr>
            </a:lvl3pPr>
            <a:lvl4pPr lvl="3" rtl="0">
              <a:buNone/>
              <a:defRPr sz="1000">
                <a:solidFill>
                  <a:srgbClr val="000000"/>
                </a:solidFill>
              </a:defRPr>
            </a:lvl4pPr>
            <a:lvl5pPr lvl="4" rtl="0">
              <a:buNone/>
              <a:defRPr sz="1000">
                <a:solidFill>
                  <a:srgbClr val="000000"/>
                </a:solidFill>
              </a:defRPr>
            </a:lvl5pPr>
            <a:lvl6pPr lvl="5" rtl="0">
              <a:buNone/>
              <a:defRPr sz="1000">
                <a:solidFill>
                  <a:srgbClr val="000000"/>
                </a:solidFill>
              </a:defRPr>
            </a:lvl6pPr>
            <a:lvl7pPr lvl="6" rtl="0">
              <a:buNone/>
              <a:defRPr sz="1000">
                <a:solidFill>
                  <a:srgbClr val="000000"/>
                </a:solidFill>
              </a:defRPr>
            </a:lvl7pPr>
            <a:lvl8pPr lvl="7" rtl="0">
              <a:buNone/>
              <a:defRPr sz="1000">
                <a:solidFill>
                  <a:srgbClr val="000000"/>
                </a:solidFill>
              </a:defRPr>
            </a:lvl8pPr>
            <a:lvl9pPr lvl="8" rtl="0">
              <a:buNone/>
              <a:defRPr sz="1000">
                <a:solidFill>
                  <a:srgbClr val="000000"/>
                </a:solidFill>
              </a:defRPr>
            </a:lvl9pPr>
          </a:lstStyle>
          <a:p>
            <a:fld id="{00000000-1234-1234-1234-123412341234}" type="slidenum">
              <a:rPr lang="en" smtClean="0"/>
              <a:pPr/>
              <a:t>‹#›</a:t>
            </a:fld>
            <a:endParaRPr lang="en"/>
          </a:p>
        </p:txBody>
      </p:sp>
      <p:pic>
        <p:nvPicPr>
          <p:cNvPr id="848" name="Google Shape;848;p142"/>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849" name="Google Shape;849;p142"/>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latin typeface="Roboto"/>
                <a:ea typeface="Roboto"/>
                <a:cs typeface="Roboto"/>
                <a:sym typeface="Roboto"/>
              </a:rPr>
              <a:t>Proprietary &amp; Confidential - For Internal Use Only</a:t>
            </a:r>
            <a:endParaRPr sz="1000">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37.xml><?xml version="1.0" encoding="utf-8"?>
<p:sldLayout xmlns:a="http://schemas.openxmlformats.org/drawingml/2006/main" xmlns:r="http://schemas.openxmlformats.org/officeDocument/2006/relationships" xmlns:p="http://schemas.openxmlformats.org/presentationml/2006/main" matchingName="NAVY 1Col Title | Subhead | Text | Image">
  <p:cSld name="NAVY 1Col Title | Subhead | Text | Image">
    <p:bg>
      <p:bgPr>
        <a:solidFill>
          <a:srgbClr val="030A14"/>
        </a:solidFill>
        <a:effectLst/>
      </p:bgPr>
    </p:bg>
    <p:spTree>
      <p:nvGrpSpPr>
        <p:cNvPr id="1" name="Shape 850"/>
        <p:cNvGrpSpPr/>
        <p:nvPr/>
      </p:nvGrpSpPr>
      <p:grpSpPr>
        <a:xfrm>
          <a:off x="0" y="0"/>
          <a:ext cx="0" cy="0"/>
          <a:chOff x="0" y="0"/>
          <a:chExt cx="0" cy="0"/>
        </a:xfrm>
      </p:grpSpPr>
      <p:sp>
        <p:nvSpPr>
          <p:cNvPr id="851" name="Google Shape;851;p143"/>
          <p:cNvSpPr txBox="1">
            <a:spLocks noGrp="1"/>
          </p:cNvSpPr>
          <p:nvPr>
            <p:ph type="title"/>
          </p:nvPr>
        </p:nvSpPr>
        <p:spPr>
          <a:xfrm>
            <a:off x="455617" y="457200"/>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b="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852" name="Google Shape;852;p143"/>
          <p:cNvSpPr>
            <a:spLocks noGrp="1"/>
          </p:cNvSpPr>
          <p:nvPr>
            <p:ph type="pic" idx="2"/>
          </p:nvPr>
        </p:nvSpPr>
        <p:spPr>
          <a:xfrm>
            <a:off x="7389889" y="1371600"/>
            <a:ext cx="4343401" cy="4572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853" name="Google Shape;853;p143"/>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sp>
        <p:nvSpPr>
          <p:cNvPr id="854" name="Google Shape;854;p143"/>
          <p:cNvSpPr txBox="1">
            <a:spLocks noGrp="1"/>
          </p:cNvSpPr>
          <p:nvPr>
            <p:ph type="subTitle" idx="1"/>
          </p:nvPr>
        </p:nvSpPr>
        <p:spPr>
          <a:xfrm>
            <a:off x="455625" y="868680"/>
            <a:ext cx="7635001" cy="228600"/>
          </a:xfrm>
          <a:prstGeom prst="rect">
            <a:avLst/>
          </a:prstGeom>
        </p:spPr>
        <p:txBody>
          <a:bodyPr spcFirstLastPara="1" wrap="square" lIns="0" tIns="0" rIns="0" bIns="0" anchor="t" anchorCtr="0">
            <a:noAutofit/>
          </a:bodyPr>
          <a:lstStyle>
            <a:lvl1pPr lvl="0" rtl="0">
              <a:spcBef>
                <a:spcPts val="0"/>
              </a:spcBef>
              <a:spcAft>
                <a:spcPts val="0"/>
              </a:spcAft>
              <a:buClr>
                <a:schemeClr val="accent2"/>
              </a:buClr>
              <a:buSzPts val="1600"/>
              <a:buFont typeface="Roboto Medium"/>
              <a:buNone/>
              <a:defRPr sz="1600">
                <a:solidFill>
                  <a:schemeClr val="accent2"/>
                </a:solidFill>
                <a:latin typeface="Roboto Medium"/>
                <a:ea typeface="Roboto Medium"/>
                <a:cs typeface="Roboto Medium"/>
                <a:sym typeface="Roboto Medium"/>
              </a:defRPr>
            </a:lvl1pPr>
            <a:lvl2pPr lvl="1" rtl="0">
              <a:spcBef>
                <a:spcPts val="600"/>
              </a:spcBef>
              <a:spcAft>
                <a:spcPts val="0"/>
              </a:spcAft>
              <a:buClr>
                <a:schemeClr val="accent2"/>
              </a:buClr>
              <a:buSzPts val="1800"/>
              <a:buNone/>
              <a:defRPr>
                <a:solidFill>
                  <a:schemeClr val="accent2"/>
                </a:solidFill>
              </a:defRPr>
            </a:lvl2pPr>
            <a:lvl3pPr lvl="2" rtl="0">
              <a:spcBef>
                <a:spcPts val="600"/>
              </a:spcBef>
              <a:spcAft>
                <a:spcPts val="0"/>
              </a:spcAft>
              <a:buClr>
                <a:schemeClr val="accent2"/>
              </a:buClr>
              <a:buSzPts val="1600"/>
              <a:buNone/>
              <a:defRPr>
                <a:solidFill>
                  <a:schemeClr val="accent2"/>
                </a:solidFill>
              </a:defRPr>
            </a:lvl3pPr>
            <a:lvl4pPr lvl="3" rtl="0">
              <a:spcBef>
                <a:spcPts val="300"/>
              </a:spcBef>
              <a:spcAft>
                <a:spcPts val="0"/>
              </a:spcAft>
              <a:buClr>
                <a:schemeClr val="accent2"/>
              </a:buClr>
              <a:buSzPts val="1400"/>
              <a:buNone/>
              <a:defRPr>
                <a:solidFill>
                  <a:schemeClr val="accent2"/>
                </a:solidFill>
              </a:defRPr>
            </a:lvl4pPr>
            <a:lvl5pPr lvl="4" rtl="0">
              <a:spcBef>
                <a:spcPts val="300"/>
              </a:spcBef>
              <a:spcAft>
                <a:spcPts val="0"/>
              </a:spcAft>
              <a:buClr>
                <a:schemeClr val="accent2"/>
              </a:buClr>
              <a:buSzPts val="1200"/>
              <a:buNone/>
              <a:defRPr>
                <a:solidFill>
                  <a:schemeClr val="accent2"/>
                </a:solidFill>
              </a:defRPr>
            </a:lvl5pPr>
            <a:lvl6pPr lvl="5" rtl="0">
              <a:spcBef>
                <a:spcPts val="533"/>
              </a:spcBef>
              <a:spcAft>
                <a:spcPts val="0"/>
              </a:spcAft>
              <a:buClr>
                <a:schemeClr val="accent2"/>
              </a:buClr>
              <a:buSzPts val="2666"/>
              <a:buNone/>
              <a:defRPr>
                <a:solidFill>
                  <a:schemeClr val="accent2"/>
                </a:solidFill>
              </a:defRPr>
            </a:lvl6pPr>
            <a:lvl7pPr lvl="6" rtl="0">
              <a:spcBef>
                <a:spcPts val="533"/>
              </a:spcBef>
              <a:spcAft>
                <a:spcPts val="0"/>
              </a:spcAft>
              <a:buClr>
                <a:schemeClr val="accent2"/>
              </a:buClr>
              <a:buSzPts val="2666"/>
              <a:buNone/>
              <a:defRPr>
                <a:solidFill>
                  <a:schemeClr val="accent2"/>
                </a:solidFill>
              </a:defRPr>
            </a:lvl7pPr>
            <a:lvl8pPr lvl="7" rtl="0">
              <a:spcBef>
                <a:spcPts val="533"/>
              </a:spcBef>
              <a:spcAft>
                <a:spcPts val="0"/>
              </a:spcAft>
              <a:buClr>
                <a:schemeClr val="accent2"/>
              </a:buClr>
              <a:buSzPts val="2666"/>
              <a:buNone/>
              <a:defRPr>
                <a:solidFill>
                  <a:schemeClr val="accent2"/>
                </a:solidFill>
              </a:defRPr>
            </a:lvl8pPr>
            <a:lvl9pPr lvl="8" rtl="0">
              <a:spcBef>
                <a:spcPts val="533"/>
              </a:spcBef>
              <a:spcAft>
                <a:spcPts val="0"/>
              </a:spcAft>
              <a:buClr>
                <a:schemeClr val="accent2"/>
              </a:buClr>
              <a:buSzPts val="2666"/>
              <a:buNone/>
              <a:defRPr>
                <a:solidFill>
                  <a:schemeClr val="accent2"/>
                </a:solidFill>
              </a:defRPr>
            </a:lvl9pPr>
          </a:lstStyle>
          <a:p>
            <a:endParaRPr/>
          </a:p>
        </p:txBody>
      </p:sp>
      <p:sp>
        <p:nvSpPr>
          <p:cNvPr id="855" name="Google Shape;855;p143"/>
          <p:cNvSpPr txBox="1">
            <a:spLocks noGrp="1"/>
          </p:cNvSpPr>
          <p:nvPr>
            <p:ph type="body" idx="3"/>
          </p:nvPr>
        </p:nvSpPr>
        <p:spPr>
          <a:xfrm>
            <a:off x="455625" y="2686375"/>
            <a:ext cx="5486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rtl="0">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rtl="0">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rtl="0">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rtl="0">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6pPr>
            <a:lvl7pPr marL="3200453" lvl="6"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7pPr>
            <a:lvl8pPr marL="3657661" lvl="7"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8pPr>
            <a:lvl9pPr marL="4114868" lvl="8"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9pPr>
          </a:lstStyle>
          <a:p>
            <a:endParaRPr/>
          </a:p>
        </p:txBody>
      </p:sp>
      <p:pic>
        <p:nvPicPr>
          <p:cNvPr id="856" name="Google Shape;856;p143"/>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857" name="Google Shape;857;p143"/>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38.xml><?xml version="1.0" encoding="utf-8"?>
<p:sldLayout xmlns:a="http://schemas.openxmlformats.org/drawingml/2006/main" xmlns:r="http://schemas.openxmlformats.org/officeDocument/2006/relationships" xmlns:p="http://schemas.openxmlformats.org/presentationml/2006/main" matchingName="NAVY Title | Subhead | Text | HP Image">
  <p:cSld name="NAVY Title | Subhead | Text | HP Image">
    <p:bg>
      <p:bgPr>
        <a:solidFill>
          <a:srgbClr val="030A14"/>
        </a:solidFill>
        <a:effectLst/>
      </p:bgPr>
    </p:bg>
    <p:spTree>
      <p:nvGrpSpPr>
        <p:cNvPr id="1" name="Shape 858"/>
        <p:cNvGrpSpPr/>
        <p:nvPr/>
      </p:nvGrpSpPr>
      <p:grpSpPr>
        <a:xfrm>
          <a:off x="0" y="0"/>
          <a:ext cx="0" cy="0"/>
          <a:chOff x="0" y="0"/>
          <a:chExt cx="0" cy="0"/>
        </a:xfrm>
      </p:grpSpPr>
      <p:sp>
        <p:nvSpPr>
          <p:cNvPr id="859" name="Google Shape;859;p144"/>
          <p:cNvSpPr>
            <a:spLocks noGrp="1"/>
          </p:cNvSpPr>
          <p:nvPr>
            <p:ph type="pic" idx="2"/>
          </p:nvPr>
        </p:nvSpPr>
        <p:spPr>
          <a:xfrm>
            <a:off x="6094475" y="359"/>
            <a:ext cx="6094500"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860" name="Google Shape;860;p144"/>
          <p:cNvSpPr txBox="1">
            <a:spLocks noGrp="1"/>
          </p:cNvSpPr>
          <p:nvPr>
            <p:ph type="title"/>
          </p:nvPr>
        </p:nvSpPr>
        <p:spPr>
          <a:xfrm>
            <a:off x="455618" y="457200"/>
            <a:ext cx="5029201"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b="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861" name="Google Shape;861;p144"/>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sp>
        <p:nvSpPr>
          <p:cNvPr id="862" name="Google Shape;862;p144"/>
          <p:cNvSpPr txBox="1">
            <a:spLocks noGrp="1"/>
          </p:cNvSpPr>
          <p:nvPr>
            <p:ph type="subTitle" idx="1"/>
          </p:nvPr>
        </p:nvSpPr>
        <p:spPr>
          <a:xfrm>
            <a:off x="455625" y="1280160"/>
            <a:ext cx="7635001" cy="228600"/>
          </a:xfrm>
          <a:prstGeom prst="rect">
            <a:avLst/>
          </a:prstGeom>
        </p:spPr>
        <p:txBody>
          <a:bodyPr spcFirstLastPara="1" wrap="square" lIns="0" tIns="0" rIns="0" bIns="0" anchor="t" anchorCtr="0">
            <a:noAutofit/>
          </a:bodyPr>
          <a:lstStyle>
            <a:lvl1pPr lvl="0" rtl="0">
              <a:spcBef>
                <a:spcPts val="0"/>
              </a:spcBef>
              <a:spcAft>
                <a:spcPts val="0"/>
              </a:spcAft>
              <a:buClr>
                <a:schemeClr val="accent2"/>
              </a:buClr>
              <a:buSzPts val="1600"/>
              <a:buFont typeface="Roboto Medium"/>
              <a:buNone/>
              <a:defRPr sz="1600">
                <a:solidFill>
                  <a:schemeClr val="accent2"/>
                </a:solidFill>
                <a:latin typeface="Roboto Medium"/>
                <a:ea typeface="Roboto Medium"/>
                <a:cs typeface="Roboto Medium"/>
                <a:sym typeface="Roboto Medium"/>
              </a:defRPr>
            </a:lvl1pPr>
            <a:lvl2pPr lvl="1" rtl="0">
              <a:spcBef>
                <a:spcPts val="600"/>
              </a:spcBef>
              <a:spcAft>
                <a:spcPts val="0"/>
              </a:spcAft>
              <a:buClr>
                <a:schemeClr val="accent2"/>
              </a:buClr>
              <a:buSzPts val="1800"/>
              <a:buNone/>
              <a:defRPr>
                <a:solidFill>
                  <a:schemeClr val="accent2"/>
                </a:solidFill>
              </a:defRPr>
            </a:lvl2pPr>
            <a:lvl3pPr lvl="2" rtl="0">
              <a:spcBef>
                <a:spcPts val="600"/>
              </a:spcBef>
              <a:spcAft>
                <a:spcPts val="0"/>
              </a:spcAft>
              <a:buClr>
                <a:schemeClr val="accent2"/>
              </a:buClr>
              <a:buSzPts val="1600"/>
              <a:buNone/>
              <a:defRPr>
                <a:solidFill>
                  <a:schemeClr val="accent2"/>
                </a:solidFill>
              </a:defRPr>
            </a:lvl3pPr>
            <a:lvl4pPr lvl="3" rtl="0">
              <a:spcBef>
                <a:spcPts val="300"/>
              </a:spcBef>
              <a:spcAft>
                <a:spcPts val="0"/>
              </a:spcAft>
              <a:buClr>
                <a:schemeClr val="accent2"/>
              </a:buClr>
              <a:buSzPts val="1400"/>
              <a:buNone/>
              <a:defRPr>
                <a:solidFill>
                  <a:schemeClr val="accent2"/>
                </a:solidFill>
              </a:defRPr>
            </a:lvl4pPr>
            <a:lvl5pPr lvl="4" rtl="0">
              <a:spcBef>
                <a:spcPts val="300"/>
              </a:spcBef>
              <a:spcAft>
                <a:spcPts val="0"/>
              </a:spcAft>
              <a:buClr>
                <a:schemeClr val="accent2"/>
              </a:buClr>
              <a:buSzPts val="1200"/>
              <a:buNone/>
              <a:defRPr>
                <a:solidFill>
                  <a:schemeClr val="accent2"/>
                </a:solidFill>
              </a:defRPr>
            </a:lvl5pPr>
            <a:lvl6pPr lvl="5" rtl="0">
              <a:spcBef>
                <a:spcPts val="533"/>
              </a:spcBef>
              <a:spcAft>
                <a:spcPts val="0"/>
              </a:spcAft>
              <a:buClr>
                <a:schemeClr val="accent2"/>
              </a:buClr>
              <a:buSzPts val="2666"/>
              <a:buNone/>
              <a:defRPr>
                <a:solidFill>
                  <a:schemeClr val="accent2"/>
                </a:solidFill>
              </a:defRPr>
            </a:lvl6pPr>
            <a:lvl7pPr lvl="6" rtl="0">
              <a:spcBef>
                <a:spcPts val="533"/>
              </a:spcBef>
              <a:spcAft>
                <a:spcPts val="0"/>
              </a:spcAft>
              <a:buClr>
                <a:schemeClr val="accent2"/>
              </a:buClr>
              <a:buSzPts val="2666"/>
              <a:buNone/>
              <a:defRPr>
                <a:solidFill>
                  <a:schemeClr val="accent2"/>
                </a:solidFill>
              </a:defRPr>
            </a:lvl7pPr>
            <a:lvl8pPr lvl="7" rtl="0">
              <a:spcBef>
                <a:spcPts val="533"/>
              </a:spcBef>
              <a:spcAft>
                <a:spcPts val="0"/>
              </a:spcAft>
              <a:buClr>
                <a:schemeClr val="accent2"/>
              </a:buClr>
              <a:buSzPts val="2666"/>
              <a:buNone/>
              <a:defRPr>
                <a:solidFill>
                  <a:schemeClr val="accent2"/>
                </a:solidFill>
              </a:defRPr>
            </a:lvl8pPr>
            <a:lvl9pPr lvl="8" rtl="0">
              <a:spcBef>
                <a:spcPts val="533"/>
              </a:spcBef>
              <a:spcAft>
                <a:spcPts val="0"/>
              </a:spcAft>
              <a:buClr>
                <a:schemeClr val="accent2"/>
              </a:buClr>
              <a:buSzPts val="2666"/>
              <a:buNone/>
              <a:defRPr>
                <a:solidFill>
                  <a:schemeClr val="accent2"/>
                </a:solidFill>
              </a:defRPr>
            </a:lvl9pPr>
          </a:lstStyle>
          <a:p>
            <a:endParaRPr/>
          </a:p>
        </p:txBody>
      </p:sp>
      <p:sp>
        <p:nvSpPr>
          <p:cNvPr id="863" name="Google Shape;863;p144"/>
          <p:cNvSpPr txBox="1">
            <a:spLocks noGrp="1"/>
          </p:cNvSpPr>
          <p:nvPr>
            <p:ph type="body" idx="3"/>
          </p:nvPr>
        </p:nvSpPr>
        <p:spPr>
          <a:xfrm>
            <a:off x="455675" y="2686375"/>
            <a:ext cx="52578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rtl="0">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rtl="0">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rtl="0">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rtl="0">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6pPr>
            <a:lvl7pPr marL="3200453" lvl="6"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7pPr>
            <a:lvl8pPr marL="3657661" lvl="7"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8pPr>
            <a:lvl9pPr marL="4114868" lvl="8"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9pPr>
          </a:lstStyle>
          <a:p>
            <a:endParaRPr/>
          </a:p>
        </p:txBody>
      </p:sp>
      <p:pic>
        <p:nvPicPr>
          <p:cNvPr id="864" name="Google Shape;864;p144"/>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865" name="Google Shape;865;p144"/>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3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866"/>
        <p:cNvGrpSpPr/>
        <p:nvPr/>
      </p:nvGrpSpPr>
      <p:grpSpPr>
        <a:xfrm>
          <a:off x="0" y="0"/>
          <a:ext cx="0" cy="0"/>
          <a:chOff x="0" y="0"/>
          <a:chExt cx="0" cy="0"/>
        </a:xfrm>
      </p:grpSpPr>
      <p:sp>
        <p:nvSpPr>
          <p:cNvPr id="867" name="Google Shape;867;p145"/>
          <p:cNvSpPr txBox="1">
            <a:spLocks noGrp="1"/>
          </p:cNvSpPr>
          <p:nvPr>
            <p:ph type="body" idx="1"/>
          </p:nvPr>
        </p:nvSpPr>
        <p:spPr>
          <a:xfrm>
            <a:off x="415496" y="5640767"/>
            <a:ext cx="7996500" cy="806700"/>
          </a:xfrm>
          <a:prstGeom prst="rect">
            <a:avLst/>
          </a:prstGeom>
        </p:spPr>
        <p:txBody>
          <a:bodyPr spcFirstLastPara="1" wrap="square" lIns="0" tIns="0" rIns="0" bIns="0" anchor="ctr" anchorCtr="0">
            <a:noAutofit/>
          </a:bodyPr>
          <a:lstStyle>
            <a:lvl1pPr marL="457207" lvl="0" indent="-228604" rtl="0">
              <a:lnSpc>
                <a:spcPct val="100000"/>
              </a:lnSpc>
              <a:spcBef>
                <a:spcPts val="0"/>
              </a:spcBef>
              <a:spcAft>
                <a:spcPts val="0"/>
              </a:spcAft>
              <a:buSzPts val="2000"/>
              <a:buNone/>
              <a:defRPr/>
            </a:lvl1pPr>
          </a:lstStyle>
          <a:p>
            <a:endParaRPr/>
          </a:p>
        </p:txBody>
      </p:sp>
      <p:sp>
        <p:nvSpPr>
          <p:cNvPr id="868" name="Google Shape;868;p145"/>
          <p:cNvSpPr txBox="1">
            <a:spLocks noGrp="1"/>
          </p:cNvSpPr>
          <p:nvPr>
            <p:ph type="sldNum" idx="12"/>
          </p:nvPr>
        </p:nvSpPr>
        <p:spPr>
          <a:xfrm>
            <a:off x="11293784" y="6217622"/>
            <a:ext cx="731400" cy="5247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over A">
  <p:cSld name="Cover A">
    <p:bg>
      <p:bgPr>
        <a:solidFill>
          <a:schemeClr val="lt1"/>
        </a:solidFill>
        <a:effectLst/>
      </p:bgPr>
    </p:bg>
    <p:spTree>
      <p:nvGrpSpPr>
        <p:cNvPr id="1" name="Shape 65"/>
        <p:cNvGrpSpPr/>
        <p:nvPr/>
      </p:nvGrpSpPr>
      <p:grpSpPr>
        <a:xfrm>
          <a:off x="0" y="0"/>
          <a:ext cx="0" cy="0"/>
          <a:chOff x="0" y="0"/>
          <a:chExt cx="0" cy="0"/>
        </a:xfrm>
      </p:grpSpPr>
      <p:sp>
        <p:nvSpPr>
          <p:cNvPr id="66" name="Google Shape;66;p16"/>
          <p:cNvSpPr/>
          <p:nvPr/>
        </p:nvSpPr>
        <p:spPr>
          <a:xfrm>
            <a:off x="0" y="0"/>
            <a:ext cx="12188950" cy="6858000"/>
          </a:xfrm>
          <a:prstGeom prst="rect">
            <a:avLst/>
          </a:prstGeom>
          <a:gradFill>
            <a:gsLst>
              <a:gs pos="0">
                <a:schemeClr val="accent1"/>
              </a:gs>
              <a:gs pos="57000">
                <a:srgbClr val="9299F4"/>
              </a:gs>
              <a:gs pos="100000">
                <a:schemeClr val="lt2"/>
              </a:gs>
            </a:gsLst>
            <a:lin ang="18600000" scaled="0"/>
          </a:gradFill>
          <a:ln>
            <a:noFill/>
          </a:ln>
        </p:spPr>
        <p:txBody>
          <a:bodyPr spcFirstLastPara="1" wrap="square" lIns="91426" tIns="45700" rIns="91426" bIns="45700" anchor="ctr" anchorCtr="0">
            <a:noAutofit/>
          </a:bodyPr>
          <a:lstStyle/>
          <a:p>
            <a:pPr marL="0" marR="0" lvl="0" indent="0" algn="ctr" rtl="0">
              <a:spcBef>
                <a:spcPts val="0"/>
              </a:spcBef>
              <a:spcAft>
                <a:spcPts val="0"/>
              </a:spcAft>
              <a:buNone/>
            </a:pPr>
            <a:endParaRPr sz="1800" b="0" i="0">
              <a:solidFill>
                <a:schemeClr val="lt1"/>
              </a:solidFill>
              <a:latin typeface="Roboto"/>
              <a:ea typeface="Roboto"/>
              <a:cs typeface="Roboto"/>
              <a:sym typeface="Roboto"/>
            </a:endParaRPr>
          </a:p>
        </p:txBody>
      </p:sp>
      <p:sp>
        <p:nvSpPr>
          <p:cNvPr id="67" name="Google Shape;67;p16"/>
          <p:cNvSpPr>
            <a:spLocks noGrp="1"/>
          </p:cNvSpPr>
          <p:nvPr>
            <p:ph type="pic" idx="2"/>
          </p:nvPr>
        </p:nvSpPr>
        <p:spPr>
          <a:xfrm>
            <a:off x="6094473" y="0"/>
            <a:ext cx="6094476"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68" name="Google Shape;68;p16"/>
          <p:cNvSpPr txBox="1">
            <a:spLocks noGrp="1"/>
          </p:cNvSpPr>
          <p:nvPr>
            <p:ph type="body" idx="1"/>
          </p:nvPr>
        </p:nvSpPr>
        <p:spPr>
          <a:xfrm>
            <a:off x="3634833" y="493103"/>
            <a:ext cx="1985440" cy="332089"/>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1"/>
              </a:buClr>
              <a:buSzPts val="1600"/>
              <a:buFont typeface="Roboto"/>
              <a:buNone/>
              <a:defRPr sz="1600" b="0" i="0" cap="none">
                <a:solidFill>
                  <a:schemeClr val="lt1"/>
                </a:solidFill>
              </a:defRPr>
            </a:lvl1pPr>
            <a:lvl2pPr marL="914415" lvl="1" indent="-342906" algn="l">
              <a:spcBef>
                <a:spcPts val="600"/>
              </a:spcBef>
              <a:spcAft>
                <a:spcPts val="0"/>
              </a:spcAft>
              <a:buClr>
                <a:schemeClr val="dk1"/>
              </a:buClr>
              <a:buSzPts val="1800"/>
              <a:buChar char="•"/>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69" name="Google Shape;69;p16"/>
          <p:cNvSpPr txBox="1">
            <a:spLocks noGrp="1"/>
          </p:cNvSpPr>
          <p:nvPr>
            <p:ph type="body" idx="3"/>
          </p:nvPr>
        </p:nvSpPr>
        <p:spPr>
          <a:xfrm>
            <a:off x="455617" y="4476386"/>
            <a:ext cx="5164657" cy="1655956"/>
          </a:xfrm>
          <a:prstGeom prst="rect">
            <a:avLst/>
          </a:prstGeom>
          <a:noFill/>
          <a:ln>
            <a:noFill/>
          </a:ln>
        </p:spPr>
        <p:txBody>
          <a:bodyPr spcFirstLastPara="1" wrap="square" lIns="0" tIns="0" rIns="0" bIns="0" anchor="b" anchorCtr="0">
            <a:noAutofit/>
          </a:bodyPr>
          <a:lstStyle>
            <a:lvl1pPr marL="457207" lvl="0" indent="-228604" algn="l">
              <a:lnSpc>
                <a:spcPct val="90000"/>
              </a:lnSpc>
              <a:spcBef>
                <a:spcPts val="0"/>
              </a:spcBef>
              <a:spcAft>
                <a:spcPts val="0"/>
              </a:spcAft>
              <a:buClr>
                <a:schemeClr val="lt1"/>
              </a:buClr>
              <a:buSzPts val="5400"/>
              <a:buFont typeface="Roboto Medium"/>
              <a:buNone/>
              <a:defRPr sz="54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70" name="Google Shape;70;p16"/>
          <p:cNvSpPr txBox="1">
            <a:spLocks noGrp="1"/>
          </p:cNvSpPr>
          <p:nvPr>
            <p:ph type="body" idx="4"/>
          </p:nvPr>
        </p:nvSpPr>
        <p:spPr>
          <a:xfrm>
            <a:off x="455617" y="6149897"/>
            <a:ext cx="5164657" cy="419100"/>
          </a:xfrm>
          <a:prstGeom prst="rect">
            <a:avLst/>
          </a:prstGeom>
          <a:noFill/>
          <a:ln>
            <a:noFill/>
          </a:ln>
        </p:spPr>
        <p:txBody>
          <a:bodyPr spcFirstLastPara="1" wrap="square" lIns="0" tIns="0" rIns="0" bIns="0" anchor="t" anchorCtr="0">
            <a:noAutofit/>
          </a:bodyPr>
          <a:lstStyle>
            <a:lvl1pPr marL="457207" lvl="0" indent="-228604" algn="l">
              <a:spcBef>
                <a:spcPts val="0"/>
              </a:spcBef>
              <a:spcAft>
                <a:spcPts val="0"/>
              </a:spcAft>
              <a:buClr>
                <a:schemeClr val="lt1"/>
              </a:buClr>
              <a:buSzPts val="2000"/>
              <a:buFont typeface="Roboto"/>
              <a:buNone/>
              <a:defRPr sz="2000" b="0" i="0">
                <a:solidFill>
                  <a:schemeClr val="lt1"/>
                </a:solidFill>
                <a:latin typeface="Roboto"/>
                <a:ea typeface="Roboto"/>
                <a:cs typeface="Roboto"/>
                <a:sym typeface="Roboto"/>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71" name="Google Shape;71;p16" descr="A picture containing drawing&#10;&#10;Description automatically generated"/>
          <p:cNvPicPr preferRelativeResize="0"/>
          <p:nvPr/>
        </p:nvPicPr>
        <p:blipFill rotWithShape="1">
          <a:blip r:embed="rId2">
            <a:alphaModFix/>
          </a:blip>
          <a:srcRect/>
          <a:stretch/>
        </p:blipFill>
        <p:spPr>
          <a:xfrm>
            <a:off x="455618" y="457200"/>
            <a:ext cx="1222240" cy="9144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over B">
  <p:cSld name="Cover B">
    <p:bg>
      <p:bgPr>
        <a:solidFill>
          <a:schemeClr val="dk2"/>
        </a:solidFill>
        <a:effectLst/>
      </p:bgPr>
    </p:bg>
    <p:spTree>
      <p:nvGrpSpPr>
        <p:cNvPr id="1" name="Shape 72"/>
        <p:cNvGrpSpPr/>
        <p:nvPr/>
      </p:nvGrpSpPr>
      <p:grpSpPr>
        <a:xfrm>
          <a:off x="0" y="0"/>
          <a:ext cx="0" cy="0"/>
          <a:chOff x="0" y="0"/>
          <a:chExt cx="0" cy="0"/>
        </a:xfrm>
      </p:grpSpPr>
      <p:sp>
        <p:nvSpPr>
          <p:cNvPr id="73" name="Google Shape;73;p17"/>
          <p:cNvSpPr txBox="1">
            <a:spLocks noGrp="1"/>
          </p:cNvSpPr>
          <p:nvPr>
            <p:ph type="body" idx="1"/>
          </p:nvPr>
        </p:nvSpPr>
        <p:spPr>
          <a:xfrm>
            <a:off x="3634833" y="493100"/>
            <a:ext cx="4572046" cy="1463040"/>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1"/>
              </a:buClr>
              <a:buSzPts val="1600"/>
              <a:buFont typeface="Roboto"/>
              <a:buNone/>
              <a:defRPr sz="1600" b="0" i="0" cap="none">
                <a:solidFill>
                  <a:schemeClr val="lt1"/>
                </a:solidFill>
              </a:defRPr>
            </a:lvl1pPr>
            <a:lvl2pPr marL="914415" lvl="1" indent="-342906" algn="l">
              <a:spcBef>
                <a:spcPts val="600"/>
              </a:spcBef>
              <a:spcAft>
                <a:spcPts val="0"/>
              </a:spcAft>
              <a:buClr>
                <a:schemeClr val="dk1"/>
              </a:buClr>
              <a:buSzPts val="1800"/>
              <a:buChar char="•"/>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74" name="Google Shape;74;p17"/>
          <p:cNvSpPr txBox="1">
            <a:spLocks noGrp="1"/>
          </p:cNvSpPr>
          <p:nvPr>
            <p:ph type="body" idx="2"/>
          </p:nvPr>
        </p:nvSpPr>
        <p:spPr>
          <a:xfrm>
            <a:off x="455618" y="2436582"/>
            <a:ext cx="11277716" cy="1984839"/>
          </a:xfrm>
          <a:prstGeom prst="rect">
            <a:avLst/>
          </a:prstGeom>
          <a:noFill/>
          <a:ln>
            <a:noFill/>
          </a:ln>
        </p:spPr>
        <p:txBody>
          <a:bodyPr spcFirstLastPara="1" wrap="square" lIns="0" tIns="0" rIns="0" bIns="0" anchor="t" anchorCtr="0">
            <a:noAutofit/>
          </a:bodyPr>
          <a:lstStyle>
            <a:lvl1pPr marL="457207" lvl="0" indent="-228604" algn="l">
              <a:lnSpc>
                <a:spcPct val="70000"/>
              </a:lnSpc>
              <a:spcBef>
                <a:spcPts val="0"/>
              </a:spcBef>
              <a:spcAft>
                <a:spcPts val="0"/>
              </a:spcAft>
              <a:buClr>
                <a:schemeClr val="lt1"/>
              </a:buClr>
              <a:buSzPts val="12500"/>
              <a:buFont typeface="Roboto"/>
              <a:buNone/>
              <a:defRPr sz="12501" b="0" i="0" cap="none">
                <a:solidFill>
                  <a:schemeClr val="lt1"/>
                </a:solidFill>
                <a:latin typeface="Roboto"/>
                <a:ea typeface="Roboto"/>
                <a:cs typeface="Roboto"/>
                <a:sym typeface="Roboto"/>
              </a:defRPr>
            </a:lvl1pPr>
            <a:lvl2pPr marL="914415" lvl="1" indent="-342906" algn="l">
              <a:spcBef>
                <a:spcPts val="600"/>
              </a:spcBef>
              <a:spcAft>
                <a:spcPts val="0"/>
              </a:spcAft>
              <a:buClr>
                <a:schemeClr val="dk1"/>
              </a:buClr>
              <a:buSzPts val="1800"/>
              <a:buChar char="•"/>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75" name="Google Shape;75;p17" descr="A picture containing drawing&#10;&#10;Description automatically generated"/>
          <p:cNvPicPr preferRelativeResize="0"/>
          <p:nvPr/>
        </p:nvPicPr>
        <p:blipFill rotWithShape="1">
          <a:blip r:embed="rId2">
            <a:alphaModFix/>
          </a:blip>
          <a:srcRect/>
          <a:stretch/>
        </p:blipFill>
        <p:spPr>
          <a:xfrm>
            <a:off x="455618" y="457200"/>
            <a:ext cx="1222240" cy="9144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over C">
  <p:cSld name="Cover C">
    <p:bg>
      <p:bgPr>
        <a:solidFill>
          <a:srgbClr val="030A14"/>
        </a:solidFill>
        <a:effectLst/>
      </p:bgPr>
    </p:bg>
    <p:spTree>
      <p:nvGrpSpPr>
        <p:cNvPr id="1" name="Shape 76"/>
        <p:cNvGrpSpPr/>
        <p:nvPr/>
      </p:nvGrpSpPr>
      <p:grpSpPr>
        <a:xfrm>
          <a:off x="0" y="0"/>
          <a:ext cx="0" cy="0"/>
          <a:chOff x="0" y="0"/>
          <a:chExt cx="0" cy="0"/>
        </a:xfrm>
      </p:grpSpPr>
      <p:sp>
        <p:nvSpPr>
          <p:cNvPr id="77" name="Google Shape;77;p18"/>
          <p:cNvSpPr txBox="1">
            <a:spLocks noGrp="1"/>
          </p:cNvSpPr>
          <p:nvPr>
            <p:ph type="title"/>
          </p:nvPr>
        </p:nvSpPr>
        <p:spPr>
          <a:xfrm>
            <a:off x="455618" y="2364060"/>
            <a:ext cx="8915492" cy="4033258"/>
          </a:xfrm>
          <a:prstGeom prst="rect">
            <a:avLst/>
          </a:prstGeom>
          <a:noFill/>
          <a:ln>
            <a:noFill/>
          </a:ln>
        </p:spPr>
        <p:txBody>
          <a:bodyPr spcFirstLastPara="1" wrap="square" lIns="0" tIns="0" rIns="0" bIns="0" anchor="ctr" anchorCtr="0">
            <a:noAutofit/>
          </a:bodyPr>
          <a:lstStyle>
            <a:lvl1pPr lvl="0" algn="l">
              <a:lnSpc>
                <a:spcPct val="80000"/>
              </a:lnSpc>
              <a:spcBef>
                <a:spcPts val="0"/>
              </a:spcBef>
              <a:spcAft>
                <a:spcPts val="0"/>
              </a:spcAft>
              <a:buClr>
                <a:schemeClr val="lt1"/>
              </a:buClr>
              <a:buSzPts val="9600"/>
              <a:buFont typeface="Roboto"/>
              <a:buNone/>
              <a:defRPr sz="9600" b="0" i="0" cap="none">
                <a:solidFill>
                  <a:schemeClr val="lt1"/>
                </a:solidFill>
                <a:latin typeface="Roboto"/>
                <a:ea typeface="Roboto"/>
                <a:cs typeface="Roboto"/>
                <a:sym typeface="Roboto"/>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78" name="Google Shape;78;p18" descr="A close up of a logo&#10;&#10;Description automatically generated"/>
          <p:cNvPicPr preferRelativeResize="0"/>
          <p:nvPr/>
        </p:nvPicPr>
        <p:blipFill rotWithShape="1">
          <a:blip r:embed="rId2">
            <a:alphaModFix/>
          </a:blip>
          <a:srcRect/>
          <a:stretch/>
        </p:blipFill>
        <p:spPr>
          <a:xfrm>
            <a:off x="3231420" y="18820"/>
            <a:ext cx="8501825" cy="6858000"/>
          </a:xfrm>
          <a:prstGeom prst="rect">
            <a:avLst/>
          </a:prstGeom>
          <a:noFill/>
          <a:ln>
            <a:noFill/>
          </a:ln>
        </p:spPr>
      </p:pic>
      <p:sp>
        <p:nvSpPr>
          <p:cNvPr id="79" name="Google Shape;79;p18"/>
          <p:cNvSpPr txBox="1">
            <a:spLocks noGrp="1"/>
          </p:cNvSpPr>
          <p:nvPr>
            <p:ph type="body" idx="1"/>
          </p:nvPr>
        </p:nvSpPr>
        <p:spPr>
          <a:xfrm>
            <a:off x="9747892" y="3262957"/>
            <a:ext cx="1985440" cy="332089"/>
          </a:xfrm>
          <a:prstGeom prst="rect">
            <a:avLst/>
          </a:prstGeom>
          <a:noFill/>
          <a:ln>
            <a:noFill/>
          </a:ln>
        </p:spPr>
        <p:txBody>
          <a:bodyPr spcFirstLastPara="1" wrap="square" lIns="0" tIns="0" rIns="0" bIns="0" anchor="ctr" anchorCtr="0">
            <a:noAutofit/>
          </a:bodyPr>
          <a:lstStyle>
            <a:lvl1pPr marL="457207" lvl="0" indent="-228604" algn="r">
              <a:spcBef>
                <a:spcPts val="1800"/>
              </a:spcBef>
              <a:spcAft>
                <a:spcPts val="0"/>
              </a:spcAft>
              <a:buClr>
                <a:schemeClr val="lt1"/>
              </a:buClr>
              <a:buSzPts val="1600"/>
              <a:buFont typeface="Roboto"/>
              <a:buNone/>
              <a:defRPr sz="1600" b="0" i="0" cap="none">
                <a:solidFill>
                  <a:schemeClr val="lt1"/>
                </a:solidFill>
              </a:defRPr>
            </a:lvl1pPr>
            <a:lvl2pPr marL="914415" lvl="1" indent="-342906" algn="l">
              <a:spcBef>
                <a:spcPts val="600"/>
              </a:spcBef>
              <a:spcAft>
                <a:spcPts val="0"/>
              </a:spcAft>
              <a:buClr>
                <a:schemeClr val="dk1"/>
              </a:buClr>
              <a:buSzPts val="1800"/>
              <a:buChar char="•"/>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80" name="Google Shape;80;p18" descr="A picture containing drawing&#10;&#10;Description automatically generated"/>
          <p:cNvPicPr preferRelativeResize="0"/>
          <p:nvPr/>
        </p:nvPicPr>
        <p:blipFill rotWithShape="1">
          <a:blip r:embed="rId3">
            <a:alphaModFix/>
          </a:blip>
          <a:srcRect/>
          <a:stretch/>
        </p:blipFill>
        <p:spPr>
          <a:xfrm>
            <a:off x="455618" y="457200"/>
            <a:ext cx="1222240" cy="9144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over D">
  <p:cSld name="Cover D">
    <p:bg>
      <p:bgPr>
        <a:solidFill>
          <a:schemeClr val="lt2"/>
        </a:solidFill>
        <a:effectLst/>
      </p:bgPr>
    </p:bg>
    <p:spTree>
      <p:nvGrpSpPr>
        <p:cNvPr id="1" name="Shape 81"/>
        <p:cNvGrpSpPr/>
        <p:nvPr/>
      </p:nvGrpSpPr>
      <p:grpSpPr>
        <a:xfrm>
          <a:off x="0" y="0"/>
          <a:ext cx="0" cy="0"/>
          <a:chOff x="0" y="0"/>
          <a:chExt cx="0" cy="0"/>
        </a:xfrm>
      </p:grpSpPr>
      <p:sp>
        <p:nvSpPr>
          <p:cNvPr id="82" name="Google Shape;82;p19"/>
          <p:cNvSpPr txBox="1">
            <a:spLocks noGrp="1"/>
          </p:cNvSpPr>
          <p:nvPr>
            <p:ph type="title"/>
          </p:nvPr>
        </p:nvSpPr>
        <p:spPr>
          <a:xfrm>
            <a:off x="1636729" y="2586976"/>
            <a:ext cx="8915492" cy="1684051"/>
          </a:xfrm>
          <a:prstGeom prst="rect">
            <a:avLst/>
          </a:prstGeom>
          <a:noFill/>
          <a:ln>
            <a:noFill/>
          </a:ln>
        </p:spPr>
        <p:txBody>
          <a:bodyPr spcFirstLastPara="1" wrap="square" lIns="0" tIns="0" rIns="0" bIns="0" anchor="ctr" anchorCtr="0">
            <a:noAutofit/>
          </a:bodyPr>
          <a:lstStyle>
            <a:lvl1pPr lvl="0" algn="ctr">
              <a:lnSpc>
                <a:spcPct val="70000"/>
              </a:lnSpc>
              <a:spcBef>
                <a:spcPts val="0"/>
              </a:spcBef>
              <a:spcAft>
                <a:spcPts val="0"/>
              </a:spcAft>
              <a:buClr>
                <a:schemeClr val="accent2"/>
              </a:buClr>
              <a:buSzPts val="11500"/>
              <a:buFont typeface="Roboto Light"/>
              <a:buNone/>
              <a:defRPr sz="11500" b="0" i="0" cap="none">
                <a:solidFill>
                  <a:schemeClr val="accent2"/>
                </a:solidFill>
                <a:latin typeface="Roboto Light"/>
                <a:ea typeface="Roboto Light"/>
                <a:cs typeface="Roboto Light"/>
                <a:sym typeface="Roboto Ligh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83" name="Google Shape;83;p19" descr="A picture containing drawing&#10;&#10;Description automatically generated"/>
          <p:cNvPicPr preferRelativeResize="0"/>
          <p:nvPr/>
        </p:nvPicPr>
        <p:blipFill rotWithShape="1">
          <a:blip r:embed="rId2">
            <a:alphaModFix/>
          </a:blip>
          <a:srcRect/>
          <a:stretch/>
        </p:blipFill>
        <p:spPr>
          <a:xfrm>
            <a:off x="455618" y="457200"/>
            <a:ext cx="1222240" cy="914400"/>
          </a:xfrm>
          <a:prstGeom prst="rect">
            <a:avLst/>
          </a:prstGeom>
          <a:noFill/>
          <a:ln>
            <a:noFill/>
          </a:ln>
        </p:spPr>
      </p:pic>
      <p:sp>
        <p:nvSpPr>
          <p:cNvPr id="84" name="Google Shape;84;p19"/>
          <p:cNvSpPr txBox="1">
            <a:spLocks noGrp="1"/>
          </p:cNvSpPr>
          <p:nvPr>
            <p:ph type="body" idx="1"/>
          </p:nvPr>
        </p:nvSpPr>
        <p:spPr>
          <a:xfrm>
            <a:off x="8990106" y="6123247"/>
            <a:ext cx="2743228" cy="332089"/>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600"/>
              <a:buFont typeface="Roboto"/>
              <a:buNone/>
              <a:defRPr sz="1600" b="0" i="0" cap="none">
                <a:solidFill>
                  <a:schemeClr val="lt1"/>
                </a:solidFill>
              </a:defRPr>
            </a:lvl1pPr>
            <a:lvl2pPr marL="914415" lvl="1" indent="-342906" algn="l">
              <a:spcBef>
                <a:spcPts val="600"/>
              </a:spcBef>
              <a:spcAft>
                <a:spcPts val="0"/>
              </a:spcAft>
              <a:buClr>
                <a:schemeClr val="dk1"/>
              </a:buClr>
              <a:buSzPts val="1800"/>
              <a:buChar char="•"/>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over E">
  <p:cSld name="Cover E">
    <p:spTree>
      <p:nvGrpSpPr>
        <p:cNvPr id="1" name="Shape 85"/>
        <p:cNvGrpSpPr/>
        <p:nvPr/>
      </p:nvGrpSpPr>
      <p:grpSpPr>
        <a:xfrm>
          <a:off x="0" y="0"/>
          <a:ext cx="0" cy="0"/>
          <a:chOff x="0" y="0"/>
          <a:chExt cx="0" cy="0"/>
        </a:xfrm>
      </p:grpSpPr>
      <p:sp>
        <p:nvSpPr>
          <p:cNvPr id="86" name="Google Shape;86;p20"/>
          <p:cNvSpPr>
            <a:spLocks noGrp="1"/>
          </p:cNvSpPr>
          <p:nvPr>
            <p:ph type="pic" idx="2"/>
          </p:nvPr>
        </p:nvSpPr>
        <p:spPr>
          <a:xfrm>
            <a:off x="1" y="0"/>
            <a:ext cx="12188950"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87" name="Google Shape;87;p20"/>
          <p:cNvSpPr txBox="1">
            <a:spLocks noGrp="1"/>
          </p:cNvSpPr>
          <p:nvPr>
            <p:ph type="title"/>
          </p:nvPr>
        </p:nvSpPr>
        <p:spPr>
          <a:xfrm>
            <a:off x="3390006" y="2921624"/>
            <a:ext cx="8343325" cy="3021976"/>
          </a:xfrm>
          <a:prstGeom prst="rect">
            <a:avLst/>
          </a:prstGeom>
          <a:noFill/>
          <a:ln>
            <a:noFill/>
          </a:ln>
        </p:spPr>
        <p:txBody>
          <a:bodyPr spcFirstLastPara="1" wrap="square" lIns="0" tIns="0" rIns="0" bIns="0" anchor="b" anchorCtr="0">
            <a:noAutofit/>
          </a:bodyPr>
          <a:lstStyle>
            <a:lvl1pPr lvl="0" algn="r">
              <a:lnSpc>
                <a:spcPct val="80000"/>
              </a:lnSpc>
              <a:spcBef>
                <a:spcPts val="0"/>
              </a:spcBef>
              <a:spcAft>
                <a:spcPts val="0"/>
              </a:spcAft>
              <a:buClr>
                <a:schemeClr val="lt1"/>
              </a:buClr>
              <a:buSzPts val="11000"/>
              <a:buFont typeface="Roboto Light"/>
              <a:buNone/>
              <a:defRPr sz="11000" b="0" i="0" cap="none">
                <a:solidFill>
                  <a:schemeClr val="lt1"/>
                </a:solidFill>
                <a:latin typeface="Roboto Light"/>
                <a:ea typeface="Roboto Light"/>
                <a:cs typeface="Roboto Light"/>
                <a:sym typeface="Roboto Ligh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8" name="Google Shape;88;p20"/>
          <p:cNvSpPr txBox="1">
            <a:spLocks noGrp="1"/>
          </p:cNvSpPr>
          <p:nvPr>
            <p:ph type="body" idx="1"/>
          </p:nvPr>
        </p:nvSpPr>
        <p:spPr>
          <a:xfrm>
            <a:off x="8990106" y="6123247"/>
            <a:ext cx="2743228" cy="332089"/>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600"/>
              <a:buFont typeface="Roboto"/>
              <a:buNone/>
              <a:defRPr sz="1600" b="0" i="0" cap="none">
                <a:solidFill>
                  <a:schemeClr val="lt1"/>
                </a:solidFill>
              </a:defRPr>
            </a:lvl1pPr>
            <a:lvl2pPr marL="914415" lvl="1" indent="-342906" algn="l">
              <a:spcBef>
                <a:spcPts val="600"/>
              </a:spcBef>
              <a:spcAft>
                <a:spcPts val="0"/>
              </a:spcAft>
              <a:buClr>
                <a:schemeClr val="dk1"/>
              </a:buClr>
              <a:buSzPts val="1800"/>
              <a:buChar char="•"/>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89" name="Google Shape;89;p20"/>
          <p:cNvSpPr txBox="1">
            <a:spLocks noGrp="1"/>
          </p:cNvSpPr>
          <p:nvPr>
            <p:ph type="body" idx="3"/>
          </p:nvPr>
        </p:nvSpPr>
        <p:spPr>
          <a:xfrm>
            <a:off x="455617" y="5613708"/>
            <a:ext cx="5164657" cy="419100"/>
          </a:xfrm>
          <a:prstGeom prst="rect">
            <a:avLst/>
          </a:prstGeom>
          <a:noFill/>
          <a:ln>
            <a:noFill/>
          </a:ln>
        </p:spPr>
        <p:txBody>
          <a:bodyPr spcFirstLastPara="1" wrap="square" lIns="0" tIns="0" rIns="0" bIns="0" anchor="b" anchorCtr="0">
            <a:noAutofit/>
          </a:bodyPr>
          <a:lstStyle>
            <a:lvl1pPr marL="457207" lvl="0" indent="-228604" algn="l">
              <a:spcBef>
                <a:spcPts val="0"/>
              </a:spcBef>
              <a:spcAft>
                <a:spcPts val="0"/>
              </a:spcAft>
              <a:buClr>
                <a:schemeClr val="lt1"/>
              </a:buClr>
              <a:buSzPts val="2000"/>
              <a:buFont typeface="Roboto"/>
              <a:buNone/>
              <a:defRPr sz="2000" b="0" i="0">
                <a:solidFill>
                  <a:schemeClr val="lt1"/>
                </a:solidFill>
                <a:latin typeface="Roboto"/>
                <a:ea typeface="Roboto"/>
                <a:cs typeface="Roboto"/>
                <a:sym typeface="Roboto"/>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90" name="Google Shape;90;p20" descr="A picture containing drawing&#10;&#10;Description automatically generated"/>
          <p:cNvPicPr preferRelativeResize="0"/>
          <p:nvPr/>
        </p:nvPicPr>
        <p:blipFill rotWithShape="1">
          <a:blip r:embed="rId2">
            <a:alphaModFix/>
          </a:blip>
          <a:srcRect b="31356"/>
          <a:stretch/>
        </p:blipFill>
        <p:spPr>
          <a:xfrm>
            <a:off x="455618" y="457202"/>
            <a:ext cx="1222254" cy="627681"/>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Divider A Image">
  <p:cSld name="Divider A Image">
    <p:spTree>
      <p:nvGrpSpPr>
        <p:cNvPr id="1" name="Shape 91"/>
        <p:cNvGrpSpPr/>
        <p:nvPr/>
      </p:nvGrpSpPr>
      <p:grpSpPr>
        <a:xfrm>
          <a:off x="0" y="0"/>
          <a:ext cx="0" cy="0"/>
          <a:chOff x="0" y="0"/>
          <a:chExt cx="0" cy="0"/>
        </a:xfrm>
      </p:grpSpPr>
      <p:sp>
        <p:nvSpPr>
          <p:cNvPr id="92" name="Google Shape;92;p21"/>
          <p:cNvSpPr>
            <a:spLocks noGrp="1"/>
          </p:cNvSpPr>
          <p:nvPr>
            <p:ph type="pic" idx="2"/>
          </p:nvPr>
        </p:nvSpPr>
        <p:spPr>
          <a:xfrm>
            <a:off x="1" y="0"/>
            <a:ext cx="12188950"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93" name="Google Shape;93;p21"/>
          <p:cNvSpPr txBox="1">
            <a:spLocks noGrp="1"/>
          </p:cNvSpPr>
          <p:nvPr>
            <p:ph type="title"/>
          </p:nvPr>
        </p:nvSpPr>
        <p:spPr>
          <a:xfrm>
            <a:off x="455618" y="3166730"/>
            <a:ext cx="8915492" cy="524543"/>
          </a:xfrm>
          <a:prstGeom prst="rect">
            <a:avLst/>
          </a:prstGeom>
          <a:noFill/>
          <a:ln>
            <a:noFill/>
          </a:ln>
        </p:spPr>
        <p:txBody>
          <a:bodyPr spcFirstLastPara="1" wrap="square" lIns="0" tIns="0" rIns="0" bIns="0" anchor="ctr" anchorCtr="0">
            <a:noAutofit/>
          </a:bodyPr>
          <a:lstStyle>
            <a:lvl1pPr lvl="0" algn="l">
              <a:lnSpc>
                <a:spcPct val="80000"/>
              </a:lnSpc>
              <a:spcBef>
                <a:spcPts val="0"/>
              </a:spcBef>
              <a:spcAft>
                <a:spcPts val="0"/>
              </a:spcAft>
              <a:buClr>
                <a:schemeClr val="lt1"/>
              </a:buClr>
              <a:buSzPts val="4000"/>
              <a:buFont typeface="Roboto Medium"/>
              <a:buNone/>
              <a:defRPr sz="4000"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4" name="Google Shape;94;p21"/>
          <p:cNvSpPr txBox="1">
            <a:spLocks noGrp="1"/>
          </p:cNvSpPr>
          <p:nvPr>
            <p:ph type="body" idx="1"/>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95" name="Google Shape;95;p21"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415496" y="2867800"/>
            <a:ext cx="11358000" cy="1122300"/>
          </a:xfrm>
          <a:prstGeom prst="rect">
            <a:avLst/>
          </a:prstGeom>
        </p:spPr>
        <p:txBody>
          <a:bodyPr spcFirstLastPara="1" wrap="square" lIns="121875" tIns="121875" rIns="121875" bIns="121875" anchor="ctr" anchorCtr="0">
            <a:no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endParaRPr/>
          </a:p>
        </p:txBody>
      </p:sp>
      <p:sp>
        <p:nvSpPr>
          <p:cNvPr id="15" name="Google Shape;15;p3"/>
          <p:cNvSpPr txBox="1">
            <a:spLocks noGrp="1"/>
          </p:cNvSpPr>
          <p:nvPr>
            <p:ph type="sldNum" idx="12"/>
          </p:nvPr>
        </p:nvSpPr>
        <p:spPr>
          <a:xfrm>
            <a:off x="11293784" y="6217622"/>
            <a:ext cx="731400" cy="524700"/>
          </a:xfrm>
          <a:prstGeom prst="rect">
            <a:avLst/>
          </a:prstGeom>
        </p:spPr>
        <p:txBody>
          <a:bodyPr spcFirstLastPara="1" wrap="square" lIns="121875" tIns="121875" rIns="121875" bIns="12187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Divider B">
  <p:cSld name="Divider B">
    <p:bg>
      <p:bgPr>
        <a:solidFill>
          <a:schemeClr val="lt2"/>
        </a:solidFill>
        <a:effectLst/>
      </p:bgPr>
    </p:bg>
    <p:spTree>
      <p:nvGrpSpPr>
        <p:cNvPr id="1" name="Shape 96"/>
        <p:cNvGrpSpPr/>
        <p:nvPr/>
      </p:nvGrpSpPr>
      <p:grpSpPr>
        <a:xfrm>
          <a:off x="0" y="0"/>
          <a:ext cx="0" cy="0"/>
          <a:chOff x="0" y="0"/>
          <a:chExt cx="0" cy="0"/>
        </a:xfrm>
      </p:grpSpPr>
      <p:pic>
        <p:nvPicPr>
          <p:cNvPr id="97" name="Google Shape;97;p22" descr="A close up of a logo&#10;&#10;Description automatically generated"/>
          <p:cNvPicPr preferRelativeResize="0"/>
          <p:nvPr/>
        </p:nvPicPr>
        <p:blipFill rotWithShape="1">
          <a:blip r:embed="rId2">
            <a:alphaModFix/>
          </a:blip>
          <a:srcRect l="956" t="1279" r="624" b="279"/>
          <a:stretch/>
        </p:blipFill>
        <p:spPr>
          <a:xfrm>
            <a:off x="0" y="0"/>
            <a:ext cx="12188825" cy="6858000"/>
          </a:xfrm>
          <a:prstGeom prst="rect">
            <a:avLst/>
          </a:prstGeom>
          <a:noFill/>
          <a:ln>
            <a:noFill/>
          </a:ln>
        </p:spPr>
      </p:pic>
      <p:sp>
        <p:nvSpPr>
          <p:cNvPr id="98" name="Google Shape;98;p22"/>
          <p:cNvSpPr txBox="1">
            <a:spLocks noGrp="1"/>
          </p:cNvSpPr>
          <p:nvPr>
            <p:ph type="title"/>
          </p:nvPr>
        </p:nvSpPr>
        <p:spPr>
          <a:xfrm>
            <a:off x="455618" y="3166730"/>
            <a:ext cx="8915492" cy="524543"/>
          </a:xfrm>
          <a:prstGeom prst="rect">
            <a:avLst/>
          </a:prstGeom>
          <a:noFill/>
          <a:ln>
            <a:noFill/>
          </a:ln>
        </p:spPr>
        <p:txBody>
          <a:bodyPr spcFirstLastPara="1" wrap="square" lIns="0" tIns="0" rIns="0" bIns="0" anchor="ctr" anchorCtr="0">
            <a:noAutofit/>
          </a:bodyPr>
          <a:lstStyle>
            <a:lvl1pPr lvl="0" algn="l">
              <a:lnSpc>
                <a:spcPct val="80000"/>
              </a:lnSpc>
              <a:spcBef>
                <a:spcPts val="0"/>
              </a:spcBef>
              <a:spcAft>
                <a:spcPts val="0"/>
              </a:spcAft>
              <a:buClr>
                <a:schemeClr val="lt1"/>
              </a:buClr>
              <a:buSzPts val="4000"/>
              <a:buFont typeface="Roboto Medium"/>
              <a:buNone/>
              <a:defRPr sz="4000"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99" name="Google Shape;99;p22" descr="A picture containing drawing&#10;&#10;Description automatically generated"/>
          <p:cNvPicPr preferRelativeResize="0"/>
          <p:nvPr/>
        </p:nvPicPr>
        <p:blipFill rotWithShape="1">
          <a:blip r:embed="rId3">
            <a:alphaModFix/>
          </a:blip>
          <a:srcRect/>
          <a:stretch/>
        </p:blipFill>
        <p:spPr>
          <a:xfrm>
            <a:off x="455619" y="6267099"/>
            <a:ext cx="685800" cy="353616"/>
          </a:xfrm>
          <a:prstGeom prst="rect">
            <a:avLst/>
          </a:prstGeom>
          <a:noFill/>
          <a:ln>
            <a:noFill/>
          </a:ln>
        </p:spPr>
      </p:pic>
      <p:sp>
        <p:nvSpPr>
          <p:cNvPr id="100" name="Google Shape;100;p22"/>
          <p:cNvSpPr txBox="1">
            <a:spLocks noGrp="1"/>
          </p:cNvSpPr>
          <p:nvPr>
            <p:ph type="body" idx="1"/>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Divider C">
  <p:cSld name="Divider C">
    <p:spTree>
      <p:nvGrpSpPr>
        <p:cNvPr id="1" name="Shape 101"/>
        <p:cNvGrpSpPr/>
        <p:nvPr/>
      </p:nvGrpSpPr>
      <p:grpSpPr>
        <a:xfrm>
          <a:off x="0" y="0"/>
          <a:ext cx="0" cy="0"/>
          <a:chOff x="0" y="0"/>
          <a:chExt cx="0" cy="0"/>
        </a:xfrm>
      </p:grpSpPr>
      <p:sp>
        <p:nvSpPr>
          <p:cNvPr id="102" name="Google Shape;102;p23"/>
          <p:cNvSpPr/>
          <p:nvPr/>
        </p:nvSpPr>
        <p:spPr>
          <a:xfrm>
            <a:off x="0" y="0"/>
            <a:ext cx="12188950" cy="6858000"/>
          </a:xfrm>
          <a:prstGeom prst="rect">
            <a:avLst/>
          </a:prstGeom>
          <a:gradFill>
            <a:gsLst>
              <a:gs pos="0">
                <a:schemeClr val="accent1"/>
              </a:gs>
              <a:gs pos="63000">
                <a:srgbClr val="9299F4"/>
              </a:gs>
              <a:gs pos="100000">
                <a:schemeClr val="lt2"/>
              </a:gs>
            </a:gsLst>
            <a:lin ang="13800001" scaled="0"/>
          </a:gradFill>
          <a:ln>
            <a:noFill/>
          </a:ln>
        </p:spPr>
        <p:txBody>
          <a:bodyPr spcFirstLastPara="1" wrap="square" lIns="91426" tIns="45700" rIns="91426" bIns="45700" anchor="ctr" anchorCtr="0">
            <a:noAutofit/>
          </a:bodyPr>
          <a:lstStyle/>
          <a:p>
            <a:pPr marL="0" marR="0" lvl="0" indent="0" algn="ctr" rtl="0">
              <a:spcBef>
                <a:spcPts val="0"/>
              </a:spcBef>
              <a:spcAft>
                <a:spcPts val="0"/>
              </a:spcAft>
              <a:buNone/>
            </a:pPr>
            <a:endParaRPr sz="1800" b="0" i="0">
              <a:solidFill>
                <a:schemeClr val="lt1"/>
              </a:solidFill>
              <a:latin typeface="Roboto"/>
              <a:ea typeface="Roboto"/>
              <a:cs typeface="Roboto"/>
              <a:sym typeface="Roboto"/>
            </a:endParaRPr>
          </a:p>
        </p:txBody>
      </p:sp>
      <p:sp>
        <p:nvSpPr>
          <p:cNvPr id="103" name="Google Shape;103;p23"/>
          <p:cNvSpPr txBox="1">
            <a:spLocks noGrp="1"/>
          </p:cNvSpPr>
          <p:nvPr>
            <p:ph type="title"/>
          </p:nvPr>
        </p:nvSpPr>
        <p:spPr>
          <a:xfrm>
            <a:off x="455618" y="460683"/>
            <a:ext cx="8915492" cy="4869600"/>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9800"/>
              <a:buFont typeface="Roboto Light"/>
              <a:buNone/>
              <a:defRPr sz="9800" b="0" i="0">
                <a:solidFill>
                  <a:schemeClr val="lt1"/>
                </a:solidFill>
                <a:latin typeface="Roboto Light"/>
                <a:ea typeface="Roboto Light"/>
                <a:cs typeface="Roboto Light"/>
                <a:sym typeface="Roboto Ligh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04" name="Google Shape;104;p23" descr="A picture containing drawing&#10;&#10;Description automatically generated"/>
          <p:cNvPicPr preferRelativeResize="0"/>
          <p:nvPr/>
        </p:nvPicPr>
        <p:blipFill rotWithShape="1">
          <a:blip r:embed="rId2">
            <a:alphaModFix/>
          </a:blip>
          <a:srcRect/>
          <a:stretch/>
        </p:blipFill>
        <p:spPr>
          <a:xfrm>
            <a:off x="455619" y="6264209"/>
            <a:ext cx="685800" cy="353616"/>
          </a:xfrm>
          <a:prstGeom prst="rect">
            <a:avLst/>
          </a:prstGeom>
          <a:noFill/>
          <a:ln>
            <a:noFill/>
          </a:ln>
        </p:spPr>
      </p:pic>
      <p:sp>
        <p:nvSpPr>
          <p:cNvPr id="105" name="Google Shape;105;p23"/>
          <p:cNvSpPr txBox="1">
            <a:spLocks noGrp="1"/>
          </p:cNvSpPr>
          <p:nvPr>
            <p:ph type="body" idx="1"/>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WHITE 1Col Title | Text">
  <p:cSld name="WHITE 1Col Title | Text">
    <p:spTree>
      <p:nvGrpSpPr>
        <p:cNvPr id="1" name="Shape 106"/>
        <p:cNvGrpSpPr/>
        <p:nvPr/>
      </p:nvGrpSpPr>
      <p:grpSpPr>
        <a:xfrm>
          <a:off x="0" y="0"/>
          <a:ext cx="0" cy="0"/>
          <a:chOff x="0" y="0"/>
          <a:chExt cx="0" cy="0"/>
        </a:xfrm>
      </p:grpSpPr>
      <p:sp>
        <p:nvSpPr>
          <p:cNvPr id="107" name="Google Shape;107;p24"/>
          <p:cNvSpPr txBox="1">
            <a:spLocks noGrp="1"/>
          </p:cNvSpPr>
          <p:nvPr>
            <p:ph type="title"/>
          </p:nvPr>
        </p:nvSpPr>
        <p:spPr>
          <a:xfrm>
            <a:off x="455618" y="460685"/>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8" name="Google Shape;108;p24"/>
          <p:cNvSpPr txBox="1">
            <a:spLocks noGrp="1"/>
          </p:cNvSpPr>
          <p:nvPr>
            <p:ph type="body" idx="1"/>
          </p:nvPr>
        </p:nvSpPr>
        <p:spPr>
          <a:xfrm>
            <a:off x="455618" y="2971800"/>
            <a:ext cx="8915492" cy="2971800"/>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a:spcBef>
                <a:spcPts val="600"/>
              </a:spcBef>
              <a:spcAft>
                <a:spcPts val="0"/>
              </a:spcAft>
              <a:buClr>
                <a:schemeClr val="dk1"/>
              </a:buClr>
              <a:buSzPts val="1800"/>
              <a:buChar char="•"/>
              <a:defRPr b="0" i="0">
                <a:latin typeface="Roboto"/>
                <a:ea typeface="Roboto"/>
                <a:cs typeface="Roboto"/>
                <a:sym typeface="Roboto"/>
              </a:defRPr>
            </a:lvl2pPr>
            <a:lvl3pPr marL="1371622" lvl="2" indent="-330205" algn="l">
              <a:spcBef>
                <a:spcPts val="600"/>
              </a:spcBef>
              <a:spcAft>
                <a:spcPts val="0"/>
              </a:spcAft>
              <a:buClr>
                <a:schemeClr val="dk1"/>
              </a:buClr>
              <a:buSzPts val="1600"/>
              <a:buChar char="−"/>
              <a:defRPr b="0" i="0">
                <a:latin typeface="Roboto"/>
                <a:ea typeface="Roboto"/>
                <a:cs typeface="Roboto"/>
                <a:sym typeface="Roboto"/>
              </a:defRPr>
            </a:lvl3pPr>
            <a:lvl4pPr marL="1828831" lvl="3" indent="-317506" algn="l">
              <a:spcBef>
                <a:spcPts val="300"/>
              </a:spcBef>
              <a:spcAft>
                <a:spcPts val="0"/>
              </a:spcAft>
              <a:buClr>
                <a:schemeClr val="dk1"/>
              </a:buClr>
              <a:buSzPts val="1400"/>
              <a:buChar char="•"/>
              <a:defRPr b="0" i="0">
                <a:latin typeface="Roboto"/>
                <a:ea typeface="Roboto"/>
                <a:cs typeface="Roboto"/>
                <a:sym typeface="Roboto"/>
              </a:defRPr>
            </a:lvl4pPr>
            <a:lvl5pPr marL="2286038" lvl="4" indent="-304805" algn="l">
              <a:spcBef>
                <a:spcPts val="300"/>
              </a:spcBef>
              <a:spcAft>
                <a:spcPts val="0"/>
              </a:spcAft>
              <a:buClr>
                <a:schemeClr val="dk1"/>
              </a:buClr>
              <a:buSzPts val="1200"/>
              <a:buChar char="−"/>
              <a:defRPr b="0" i="0">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109" name="Google Shape;109;p24"/>
          <p:cNvSpPr txBox="1">
            <a:spLocks noGrp="1"/>
          </p:cNvSpPr>
          <p:nvPr>
            <p:ph type="body" idx="2"/>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110" name="Google Shape;110;p24"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WHITE 2Col Title | Text">
  <p:cSld name="WHITE 2Col Title | Text">
    <p:spTree>
      <p:nvGrpSpPr>
        <p:cNvPr id="1" name="Shape 111"/>
        <p:cNvGrpSpPr/>
        <p:nvPr/>
      </p:nvGrpSpPr>
      <p:grpSpPr>
        <a:xfrm>
          <a:off x="0" y="0"/>
          <a:ext cx="0" cy="0"/>
          <a:chOff x="0" y="0"/>
          <a:chExt cx="0" cy="0"/>
        </a:xfrm>
      </p:grpSpPr>
      <p:sp>
        <p:nvSpPr>
          <p:cNvPr id="112" name="Google Shape;112;p25"/>
          <p:cNvSpPr txBox="1">
            <a:spLocks noGrp="1"/>
          </p:cNvSpPr>
          <p:nvPr>
            <p:ph type="title"/>
          </p:nvPr>
        </p:nvSpPr>
        <p:spPr>
          <a:xfrm>
            <a:off x="455618" y="460685"/>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3" name="Google Shape;113;p25"/>
          <p:cNvSpPr txBox="1">
            <a:spLocks noGrp="1"/>
          </p:cNvSpPr>
          <p:nvPr>
            <p:ph type="body" idx="1"/>
          </p:nvPr>
        </p:nvSpPr>
        <p:spPr>
          <a:xfrm>
            <a:off x="455617" y="2971800"/>
            <a:ext cx="5486456"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a:spcBef>
                <a:spcPts val="600"/>
              </a:spcBef>
              <a:spcAft>
                <a:spcPts val="0"/>
              </a:spcAft>
              <a:buClr>
                <a:schemeClr val="dk1"/>
              </a:buClr>
              <a:buSzPts val="1800"/>
              <a:buChar char="•"/>
              <a:defRPr b="0" i="0">
                <a:latin typeface="Roboto"/>
                <a:ea typeface="Roboto"/>
                <a:cs typeface="Roboto"/>
                <a:sym typeface="Roboto"/>
              </a:defRPr>
            </a:lvl2pPr>
            <a:lvl3pPr marL="1371622" lvl="2" indent="-330205" algn="l">
              <a:spcBef>
                <a:spcPts val="600"/>
              </a:spcBef>
              <a:spcAft>
                <a:spcPts val="0"/>
              </a:spcAft>
              <a:buClr>
                <a:schemeClr val="dk1"/>
              </a:buClr>
              <a:buSzPts val="1600"/>
              <a:buChar char="−"/>
              <a:defRPr b="0" i="0">
                <a:latin typeface="Roboto"/>
                <a:ea typeface="Roboto"/>
                <a:cs typeface="Roboto"/>
                <a:sym typeface="Roboto"/>
              </a:defRPr>
            </a:lvl3pPr>
            <a:lvl4pPr marL="1828831" lvl="3" indent="-317506" algn="l">
              <a:spcBef>
                <a:spcPts val="300"/>
              </a:spcBef>
              <a:spcAft>
                <a:spcPts val="0"/>
              </a:spcAft>
              <a:buClr>
                <a:schemeClr val="dk1"/>
              </a:buClr>
              <a:buSzPts val="1400"/>
              <a:buChar char="•"/>
              <a:defRPr b="0" i="0">
                <a:latin typeface="Roboto"/>
                <a:ea typeface="Roboto"/>
                <a:cs typeface="Roboto"/>
                <a:sym typeface="Roboto"/>
              </a:defRPr>
            </a:lvl4pPr>
            <a:lvl5pPr marL="2286038" lvl="4" indent="-304805" algn="l">
              <a:spcBef>
                <a:spcPts val="300"/>
              </a:spcBef>
              <a:spcAft>
                <a:spcPts val="0"/>
              </a:spcAft>
              <a:buClr>
                <a:schemeClr val="dk1"/>
              </a:buClr>
              <a:buSzPts val="1200"/>
              <a:buChar char="−"/>
              <a:defRPr b="0" i="0">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114" name="Google Shape;114;p25"/>
          <p:cNvSpPr txBox="1">
            <a:spLocks noGrp="1"/>
          </p:cNvSpPr>
          <p:nvPr>
            <p:ph type="body" idx="2"/>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115" name="Google Shape;115;p25"/>
          <p:cNvSpPr txBox="1">
            <a:spLocks noGrp="1"/>
          </p:cNvSpPr>
          <p:nvPr>
            <p:ph type="body" idx="3"/>
          </p:nvPr>
        </p:nvSpPr>
        <p:spPr>
          <a:xfrm>
            <a:off x="6246876" y="2971801"/>
            <a:ext cx="5486456" cy="2971800"/>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dk1"/>
              </a:buClr>
              <a:buSzPts val="1800"/>
              <a:buNone/>
              <a:defRPr/>
            </a:lvl1pPr>
            <a:lvl2pPr marL="914415" lvl="1" indent="-342906" algn="l">
              <a:spcBef>
                <a:spcPts val="600"/>
              </a:spcBef>
              <a:spcAft>
                <a:spcPts val="0"/>
              </a:spcAft>
              <a:buClr>
                <a:schemeClr val="dk1"/>
              </a:buClr>
              <a:buSzPts val="1800"/>
              <a:buChar char="•"/>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116" name="Google Shape;116;p25"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WHITE 1Col Title | Text | Small Image">
  <p:cSld name="WHITE 1Col Title | Text | Small Image">
    <p:spTree>
      <p:nvGrpSpPr>
        <p:cNvPr id="1" name="Shape 117"/>
        <p:cNvGrpSpPr/>
        <p:nvPr/>
      </p:nvGrpSpPr>
      <p:grpSpPr>
        <a:xfrm>
          <a:off x="0" y="0"/>
          <a:ext cx="0" cy="0"/>
          <a:chOff x="0" y="0"/>
          <a:chExt cx="0" cy="0"/>
        </a:xfrm>
      </p:grpSpPr>
      <p:sp>
        <p:nvSpPr>
          <p:cNvPr id="118" name="Google Shape;118;p26"/>
          <p:cNvSpPr txBox="1">
            <a:spLocks noGrp="1"/>
          </p:cNvSpPr>
          <p:nvPr>
            <p:ph type="title"/>
          </p:nvPr>
        </p:nvSpPr>
        <p:spPr>
          <a:xfrm>
            <a:off x="455618" y="460685"/>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9" name="Google Shape;119;p26"/>
          <p:cNvSpPr txBox="1">
            <a:spLocks noGrp="1"/>
          </p:cNvSpPr>
          <p:nvPr>
            <p:ph type="body" idx="1"/>
          </p:nvPr>
        </p:nvSpPr>
        <p:spPr>
          <a:xfrm>
            <a:off x="455616" y="2971800"/>
            <a:ext cx="5638859"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a:spcBef>
                <a:spcPts val="600"/>
              </a:spcBef>
              <a:spcAft>
                <a:spcPts val="0"/>
              </a:spcAft>
              <a:buClr>
                <a:schemeClr val="dk1"/>
              </a:buClr>
              <a:buSzPts val="1800"/>
              <a:buChar char="•"/>
              <a:defRPr b="0" i="0">
                <a:latin typeface="Roboto"/>
                <a:ea typeface="Roboto"/>
                <a:cs typeface="Roboto"/>
                <a:sym typeface="Roboto"/>
              </a:defRPr>
            </a:lvl2pPr>
            <a:lvl3pPr marL="1371622" lvl="2" indent="-330205" algn="l">
              <a:spcBef>
                <a:spcPts val="600"/>
              </a:spcBef>
              <a:spcAft>
                <a:spcPts val="0"/>
              </a:spcAft>
              <a:buClr>
                <a:schemeClr val="dk1"/>
              </a:buClr>
              <a:buSzPts val="1600"/>
              <a:buChar char="−"/>
              <a:defRPr b="0" i="0">
                <a:latin typeface="Roboto"/>
                <a:ea typeface="Roboto"/>
                <a:cs typeface="Roboto"/>
                <a:sym typeface="Roboto"/>
              </a:defRPr>
            </a:lvl3pPr>
            <a:lvl4pPr marL="1828831" lvl="3" indent="-317506" algn="l">
              <a:lnSpc>
                <a:spcPct val="100000"/>
              </a:lnSpc>
              <a:spcBef>
                <a:spcPts val="300"/>
              </a:spcBef>
              <a:spcAft>
                <a:spcPts val="0"/>
              </a:spcAft>
              <a:buClr>
                <a:schemeClr val="dk1"/>
              </a:buClr>
              <a:buSzPts val="1400"/>
              <a:buChar char="•"/>
              <a:defRPr b="0" i="0">
                <a:latin typeface="Roboto"/>
                <a:ea typeface="Roboto"/>
                <a:cs typeface="Roboto"/>
                <a:sym typeface="Roboto"/>
              </a:defRPr>
            </a:lvl4pPr>
            <a:lvl5pPr marL="2286038" lvl="4" indent="-304805" algn="l">
              <a:spcBef>
                <a:spcPts val="300"/>
              </a:spcBef>
              <a:spcAft>
                <a:spcPts val="0"/>
              </a:spcAft>
              <a:buClr>
                <a:schemeClr val="dk1"/>
              </a:buClr>
              <a:buSzPts val="1200"/>
              <a:buChar char="−"/>
              <a:defRPr b="0" i="0">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120" name="Google Shape;120;p26"/>
          <p:cNvSpPr>
            <a:spLocks noGrp="1"/>
          </p:cNvSpPr>
          <p:nvPr>
            <p:ph type="pic" idx="2"/>
          </p:nvPr>
        </p:nvSpPr>
        <p:spPr>
          <a:xfrm>
            <a:off x="7389890" y="1371600"/>
            <a:ext cx="4343445" cy="4572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121" name="Google Shape;121;p26"/>
          <p:cNvSpPr txBox="1">
            <a:spLocks noGrp="1"/>
          </p:cNvSpPr>
          <p:nvPr>
            <p:ph type="body" idx="3"/>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122" name="Google Shape;122;p26"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WHITE 1Col Title | Text | HP Image">
  <p:cSld name="WHITE 1Col Title | Text | HP Image">
    <p:spTree>
      <p:nvGrpSpPr>
        <p:cNvPr id="1" name="Shape 123"/>
        <p:cNvGrpSpPr/>
        <p:nvPr/>
      </p:nvGrpSpPr>
      <p:grpSpPr>
        <a:xfrm>
          <a:off x="0" y="0"/>
          <a:ext cx="0" cy="0"/>
          <a:chOff x="0" y="0"/>
          <a:chExt cx="0" cy="0"/>
        </a:xfrm>
      </p:grpSpPr>
      <p:sp>
        <p:nvSpPr>
          <p:cNvPr id="124" name="Google Shape;124;p27"/>
          <p:cNvSpPr>
            <a:spLocks noGrp="1"/>
          </p:cNvSpPr>
          <p:nvPr>
            <p:ph type="pic" idx="2"/>
          </p:nvPr>
        </p:nvSpPr>
        <p:spPr>
          <a:xfrm>
            <a:off x="6094473" y="0"/>
            <a:ext cx="6094476"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125" name="Google Shape;125;p27"/>
          <p:cNvSpPr txBox="1">
            <a:spLocks noGrp="1"/>
          </p:cNvSpPr>
          <p:nvPr>
            <p:ph type="title"/>
          </p:nvPr>
        </p:nvSpPr>
        <p:spPr>
          <a:xfrm>
            <a:off x="455619" y="481652"/>
            <a:ext cx="5029251"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6" name="Google Shape;126;p27"/>
          <p:cNvSpPr txBox="1">
            <a:spLocks noGrp="1"/>
          </p:cNvSpPr>
          <p:nvPr>
            <p:ph type="body" idx="1"/>
          </p:nvPr>
        </p:nvSpPr>
        <p:spPr>
          <a:xfrm>
            <a:off x="455618" y="2971800"/>
            <a:ext cx="5029251"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a:spcBef>
                <a:spcPts val="600"/>
              </a:spcBef>
              <a:spcAft>
                <a:spcPts val="0"/>
              </a:spcAft>
              <a:buClr>
                <a:schemeClr val="dk1"/>
              </a:buClr>
              <a:buSzPts val="1800"/>
              <a:buChar char="•"/>
              <a:defRPr b="0" i="0">
                <a:latin typeface="Roboto"/>
                <a:ea typeface="Roboto"/>
                <a:cs typeface="Roboto"/>
                <a:sym typeface="Roboto"/>
              </a:defRPr>
            </a:lvl2pPr>
            <a:lvl3pPr marL="1371622" lvl="2" indent="-330205" algn="l">
              <a:spcBef>
                <a:spcPts val="600"/>
              </a:spcBef>
              <a:spcAft>
                <a:spcPts val="0"/>
              </a:spcAft>
              <a:buClr>
                <a:schemeClr val="dk1"/>
              </a:buClr>
              <a:buSzPts val="1600"/>
              <a:buChar char="−"/>
              <a:defRPr b="0" i="0">
                <a:latin typeface="Roboto"/>
                <a:ea typeface="Roboto"/>
                <a:cs typeface="Roboto"/>
                <a:sym typeface="Roboto"/>
              </a:defRPr>
            </a:lvl3pPr>
            <a:lvl4pPr marL="1828831" lvl="3" indent="-317506" algn="l">
              <a:lnSpc>
                <a:spcPct val="100000"/>
              </a:lnSpc>
              <a:spcBef>
                <a:spcPts val="300"/>
              </a:spcBef>
              <a:spcAft>
                <a:spcPts val="0"/>
              </a:spcAft>
              <a:buClr>
                <a:schemeClr val="dk1"/>
              </a:buClr>
              <a:buSzPts val="1400"/>
              <a:buChar char="•"/>
              <a:defRPr b="0" i="0">
                <a:latin typeface="Roboto"/>
                <a:ea typeface="Roboto"/>
                <a:cs typeface="Roboto"/>
                <a:sym typeface="Roboto"/>
              </a:defRPr>
            </a:lvl4pPr>
            <a:lvl5pPr marL="2286038" lvl="4" indent="-304805" algn="l">
              <a:spcBef>
                <a:spcPts val="300"/>
              </a:spcBef>
              <a:spcAft>
                <a:spcPts val="0"/>
              </a:spcAft>
              <a:buClr>
                <a:schemeClr val="dk1"/>
              </a:buClr>
              <a:buSzPts val="1200"/>
              <a:buChar char="−"/>
              <a:defRPr b="0" i="0">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127" name="Google Shape;127;p27"/>
          <p:cNvSpPr txBox="1">
            <a:spLocks noGrp="1"/>
          </p:cNvSpPr>
          <p:nvPr>
            <p:ph type="body" idx="3"/>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128" name="Google Shape;128;p27"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WHITE Title">
  <p:cSld name="WHITE Title">
    <p:spTree>
      <p:nvGrpSpPr>
        <p:cNvPr id="1" name="Shape 129"/>
        <p:cNvGrpSpPr/>
        <p:nvPr/>
      </p:nvGrpSpPr>
      <p:grpSpPr>
        <a:xfrm>
          <a:off x="0" y="0"/>
          <a:ext cx="0" cy="0"/>
          <a:chOff x="0" y="0"/>
          <a:chExt cx="0" cy="0"/>
        </a:xfrm>
      </p:grpSpPr>
      <p:sp>
        <p:nvSpPr>
          <p:cNvPr id="130" name="Google Shape;130;p28"/>
          <p:cNvSpPr txBox="1">
            <a:spLocks noGrp="1"/>
          </p:cNvSpPr>
          <p:nvPr>
            <p:ph type="title"/>
          </p:nvPr>
        </p:nvSpPr>
        <p:spPr>
          <a:xfrm>
            <a:off x="455618" y="480449"/>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1" name="Google Shape;131;p28"/>
          <p:cNvSpPr txBox="1">
            <a:spLocks noGrp="1"/>
          </p:cNvSpPr>
          <p:nvPr>
            <p:ph type="body" idx="1"/>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132" name="Google Shape;132;p28"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WHITE 1Col Subhead | Title | Text">
  <p:cSld name="WHITE 1Col Subhead | Title | Text">
    <p:spTree>
      <p:nvGrpSpPr>
        <p:cNvPr id="1" name="Shape 133"/>
        <p:cNvGrpSpPr/>
        <p:nvPr/>
      </p:nvGrpSpPr>
      <p:grpSpPr>
        <a:xfrm>
          <a:off x="0" y="0"/>
          <a:ext cx="0" cy="0"/>
          <a:chOff x="0" y="0"/>
          <a:chExt cx="0" cy="0"/>
        </a:xfrm>
      </p:grpSpPr>
      <p:sp>
        <p:nvSpPr>
          <p:cNvPr id="134" name="Google Shape;134;p29"/>
          <p:cNvSpPr txBox="1">
            <a:spLocks noGrp="1"/>
          </p:cNvSpPr>
          <p:nvPr>
            <p:ph type="title"/>
          </p:nvPr>
        </p:nvSpPr>
        <p:spPr>
          <a:xfrm>
            <a:off x="455618" y="731522"/>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5" name="Google Shape;135;p29"/>
          <p:cNvSpPr txBox="1">
            <a:spLocks noGrp="1"/>
          </p:cNvSpPr>
          <p:nvPr>
            <p:ph type="body" idx="1"/>
          </p:nvPr>
        </p:nvSpPr>
        <p:spPr>
          <a:xfrm>
            <a:off x="455618" y="2971800"/>
            <a:ext cx="8915492" cy="2971800"/>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a:spcBef>
                <a:spcPts val="600"/>
              </a:spcBef>
              <a:spcAft>
                <a:spcPts val="0"/>
              </a:spcAft>
              <a:buClr>
                <a:schemeClr val="dk1"/>
              </a:buClr>
              <a:buSzPts val="1800"/>
              <a:buChar char="•"/>
              <a:defRPr b="0" i="0">
                <a:latin typeface="Roboto"/>
                <a:ea typeface="Roboto"/>
                <a:cs typeface="Roboto"/>
                <a:sym typeface="Roboto"/>
              </a:defRPr>
            </a:lvl2pPr>
            <a:lvl3pPr marL="1371622" lvl="2" indent="-330205" algn="l">
              <a:spcBef>
                <a:spcPts val="600"/>
              </a:spcBef>
              <a:spcAft>
                <a:spcPts val="0"/>
              </a:spcAft>
              <a:buClr>
                <a:schemeClr val="dk1"/>
              </a:buClr>
              <a:buSzPts val="1600"/>
              <a:buChar char="−"/>
              <a:defRPr b="0" i="0">
                <a:latin typeface="Roboto"/>
                <a:ea typeface="Roboto"/>
                <a:cs typeface="Roboto"/>
                <a:sym typeface="Roboto"/>
              </a:defRPr>
            </a:lvl3pPr>
            <a:lvl4pPr marL="1828831" lvl="3" indent="-317506" algn="l">
              <a:spcBef>
                <a:spcPts val="300"/>
              </a:spcBef>
              <a:spcAft>
                <a:spcPts val="0"/>
              </a:spcAft>
              <a:buClr>
                <a:schemeClr val="dk1"/>
              </a:buClr>
              <a:buSzPts val="1400"/>
              <a:buChar char="•"/>
              <a:defRPr b="0" i="0">
                <a:latin typeface="Roboto"/>
                <a:ea typeface="Roboto"/>
                <a:cs typeface="Roboto"/>
                <a:sym typeface="Roboto"/>
              </a:defRPr>
            </a:lvl4pPr>
            <a:lvl5pPr marL="2286038" lvl="4" indent="-304805" algn="l">
              <a:spcBef>
                <a:spcPts val="300"/>
              </a:spcBef>
              <a:spcAft>
                <a:spcPts val="0"/>
              </a:spcAft>
              <a:buClr>
                <a:schemeClr val="dk1"/>
              </a:buClr>
              <a:buSzPts val="1200"/>
              <a:buChar char="−"/>
              <a:defRPr b="0" i="0">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136" name="Google Shape;136;p29"/>
          <p:cNvSpPr txBox="1">
            <a:spLocks noGrp="1"/>
          </p:cNvSpPr>
          <p:nvPr>
            <p:ph type="body" idx="2"/>
          </p:nvPr>
        </p:nvSpPr>
        <p:spPr>
          <a:xfrm>
            <a:off x="455618" y="460685"/>
            <a:ext cx="8915492"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2"/>
              </a:buClr>
              <a:buSzPts val="1400"/>
              <a:buFont typeface="Roboto Medium"/>
              <a:buNone/>
              <a:defRPr sz="1400" b="0" i="0">
                <a:solidFill>
                  <a:schemeClr val="lt2"/>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137" name="Google Shape;137;p29"/>
          <p:cNvSpPr txBox="1">
            <a:spLocks noGrp="1"/>
          </p:cNvSpPr>
          <p:nvPr>
            <p:ph type="body" idx="3"/>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138" name="Google Shape;138;p29"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WHITE 2Col Subhead | Title | Text">
  <p:cSld name="WHITE 2Col Subhead | Title | Text">
    <p:spTree>
      <p:nvGrpSpPr>
        <p:cNvPr id="1" name="Shape 139"/>
        <p:cNvGrpSpPr/>
        <p:nvPr/>
      </p:nvGrpSpPr>
      <p:grpSpPr>
        <a:xfrm>
          <a:off x="0" y="0"/>
          <a:ext cx="0" cy="0"/>
          <a:chOff x="0" y="0"/>
          <a:chExt cx="0" cy="0"/>
        </a:xfrm>
      </p:grpSpPr>
      <p:sp>
        <p:nvSpPr>
          <p:cNvPr id="140" name="Google Shape;140;p30"/>
          <p:cNvSpPr txBox="1">
            <a:spLocks noGrp="1"/>
          </p:cNvSpPr>
          <p:nvPr>
            <p:ph type="title"/>
          </p:nvPr>
        </p:nvSpPr>
        <p:spPr>
          <a:xfrm>
            <a:off x="455618" y="731522"/>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1" name="Google Shape;141;p30"/>
          <p:cNvSpPr txBox="1">
            <a:spLocks noGrp="1"/>
          </p:cNvSpPr>
          <p:nvPr>
            <p:ph type="body" idx="1"/>
          </p:nvPr>
        </p:nvSpPr>
        <p:spPr>
          <a:xfrm>
            <a:off x="455617" y="2971800"/>
            <a:ext cx="5486456"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a:spcBef>
                <a:spcPts val="600"/>
              </a:spcBef>
              <a:spcAft>
                <a:spcPts val="0"/>
              </a:spcAft>
              <a:buClr>
                <a:schemeClr val="dk1"/>
              </a:buClr>
              <a:buSzPts val="1800"/>
              <a:buChar char="•"/>
              <a:defRPr b="0" i="0">
                <a:latin typeface="Roboto"/>
                <a:ea typeface="Roboto"/>
                <a:cs typeface="Roboto"/>
                <a:sym typeface="Roboto"/>
              </a:defRPr>
            </a:lvl2pPr>
            <a:lvl3pPr marL="1371622" lvl="2" indent="-330205" algn="l">
              <a:spcBef>
                <a:spcPts val="600"/>
              </a:spcBef>
              <a:spcAft>
                <a:spcPts val="0"/>
              </a:spcAft>
              <a:buClr>
                <a:schemeClr val="dk1"/>
              </a:buClr>
              <a:buSzPts val="1600"/>
              <a:buChar char="−"/>
              <a:defRPr b="0" i="0">
                <a:latin typeface="Roboto"/>
                <a:ea typeface="Roboto"/>
                <a:cs typeface="Roboto"/>
                <a:sym typeface="Roboto"/>
              </a:defRPr>
            </a:lvl3pPr>
            <a:lvl4pPr marL="1828831" lvl="3" indent="-317506" algn="l">
              <a:spcBef>
                <a:spcPts val="300"/>
              </a:spcBef>
              <a:spcAft>
                <a:spcPts val="0"/>
              </a:spcAft>
              <a:buClr>
                <a:schemeClr val="dk1"/>
              </a:buClr>
              <a:buSzPts val="1400"/>
              <a:buChar char="•"/>
              <a:defRPr b="0" i="0">
                <a:latin typeface="Roboto"/>
                <a:ea typeface="Roboto"/>
                <a:cs typeface="Roboto"/>
                <a:sym typeface="Roboto"/>
              </a:defRPr>
            </a:lvl4pPr>
            <a:lvl5pPr marL="2286038" lvl="4" indent="-304805" algn="l">
              <a:spcBef>
                <a:spcPts val="300"/>
              </a:spcBef>
              <a:spcAft>
                <a:spcPts val="0"/>
              </a:spcAft>
              <a:buClr>
                <a:schemeClr val="dk1"/>
              </a:buClr>
              <a:buSzPts val="1200"/>
              <a:buChar char="−"/>
              <a:defRPr b="0" i="0">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142" name="Google Shape;142;p30"/>
          <p:cNvSpPr txBox="1">
            <a:spLocks noGrp="1"/>
          </p:cNvSpPr>
          <p:nvPr>
            <p:ph type="body" idx="2"/>
          </p:nvPr>
        </p:nvSpPr>
        <p:spPr>
          <a:xfrm>
            <a:off x="455618" y="460685"/>
            <a:ext cx="8915492"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2"/>
              </a:buClr>
              <a:buSzPts val="1400"/>
              <a:buFont typeface="Roboto Medium"/>
              <a:buNone/>
              <a:defRPr sz="1400" b="0" i="0">
                <a:solidFill>
                  <a:schemeClr val="lt2"/>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143" name="Google Shape;143;p30"/>
          <p:cNvSpPr txBox="1">
            <a:spLocks noGrp="1"/>
          </p:cNvSpPr>
          <p:nvPr>
            <p:ph type="body" idx="3"/>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144" name="Google Shape;144;p30"/>
          <p:cNvSpPr txBox="1">
            <a:spLocks noGrp="1"/>
          </p:cNvSpPr>
          <p:nvPr>
            <p:ph type="body" idx="4"/>
          </p:nvPr>
        </p:nvSpPr>
        <p:spPr>
          <a:xfrm>
            <a:off x="6246876" y="2971801"/>
            <a:ext cx="5486456" cy="2971800"/>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dk1"/>
              </a:buClr>
              <a:buSzPts val="1800"/>
              <a:buNone/>
              <a:defRPr/>
            </a:lvl1pPr>
            <a:lvl2pPr marL="914415" lvl="1" indent="-342906" algn="l">
              <a:spcBef>
                <a:spcPts val="600"/>
              </a:spcBef>
              <a:spcAft>
                <a:spcPts val="0"/>
              </a:spcAft>
              <a:buClr>
                <a:schemeClr val="dk1"/>
              </a:buClr>
              <a:buSzPts val="1800"/>
              <a:buChar char="•"/>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145" name="Google Shape;145;p30"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WHITE Subhead | Title | Text | Image">
  <p:cSld name="WHITE Subhead | Title | Text | Image">
    <p:spTree>
      <p:nvGrpSpPr>
        <p:cNvPr id="1" name="Shape 146"/>
        <p:cNvGrpSpPr/>
        <p:nvPr/>
      </p:nvGrpSpPr>
      <p:grpSpPr>
        <a:xfrm>
          <a:off x="0" y="0"/>
          <a:ext cx="0" cy="0"/>
          <a:chOff x="0" y="0"/>
          <a:chExt cx="0" cy="0"/>
        </a:xfrm>
      </p:grpSpPr>
      <p:sp>
        <p:nvSpPr>
          <p:cNvPr id="147" name="Google Shape;147;p31"/>
          <p:cNvSpPr txBox="1">
            <a:spLocks noGrp="1"/>
          </p:cNvSpPr>
          <p:nvPr>
            <p:ph type="title"/>
          </p:nvPr>
        </p:nvSpPr>
        <p:spPr>
          <a:xfrm>
            <a:off x="455618" y="731522"/>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8" name="Google Shape;148;p31"/>
          <p:cNvSpPr txBox="1">
            <a:spLocks noGrp="1"/>
          </p:cNvSpPr>
          <p:nvPr>
            <p:ph type="body" idx="1"/>
          </p:nvPr>
        </p:nvSpPr>
        <p:spPr>
          <a:xfrm>
            <a:off x="455618" y="2971800"/>
            <a:ext cx="5638858"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a:spcBef>
                <a:spcPts val="600"/>
              </a:spcBef>
              <a:spcAft>
                <a:spcPts val="0"/>
              </a:spcAft>
              <a:buClr>
                <a:schemeClr val="dk1"/>
              </a:buClr>
              <a:buSzPts val="1800"/>
              <a:buChar char="•"/>
              <a:defRPr b="0" i="0">
                <a:latin typeface="Roboto"/>
                <a:ea typeface="Roboto"/>
                <a:cs typeface="Roboto"/>
                <a:sym typeface="Roboto"/>
              </a:defRPr>
            </a:lvl2pPr>
            <a:lvl3pPr marL="1371622" lvl="2" indent="-330205" algn="l">
              <a:spcBef>
                <a:spcPts val="600"/>
              </a:spcBef>
              <a:spcAft>
                <a:spcPts val="0"/>
              </a:spcAft>
              <a:buClr>
                <a:schemeClr val="dk1"/>
              </a:buClr>
              <a:buSzPts val="1600"/>
              <a:buChar char="−"/>
              <a:defRPr b="0" i="0">
                <a:latin typeface="Roboto"/>
                <a:ea typeface="Roboto"/>
                <a:cs typeface="Roboto"/>
                <a:sym typeface="Roboto"/>
              </a:defRPr>
            </a:lvl3pPr>
            <a:lvl4pPr marL="1828831" lvl="3" indent="-317506" algn="l">
              <a:lnSpc>
                <a:spcPct val="100000"/>
              </a:lnSpc>
              <a:spcBef>
                <a:spcPts val="300"/>
              </a:spcBef>
              <a:spcAft>
                <a:spcPts val="0"/>
              </a:spcAft>
              <a:buClr>
                <a:schemeClr val="dk1"/>
              </a:buClr>
              <a:buSzPts val="1400"/>
              <a:buChar char="•"/>
              <a:defRPr b="0" i="0">
                <a:latin typeface="Roboto"/>
                <a:ea typeface="Roboto"/>
                <a:cs typeface="Roboto"/>
                <a:sym typeface="Roboto"/>
              </a:defRPr>
            </a:lvl4pPr>
            <a:lvl5pPr marL="2286038" lvl="4" indent="-304805" algn="l">
              <a:spcBef>
                <a:spcPts val="300"/>
              </a:spcBef>
              <a:spcAft>
                <a:spcPts val="0"/>
              </a:spcAft>
              <a:buClr>
                <a:schemeClr val="dk1"/>
              </a:buClr>
              <a:buSzPts val="1200"/>
              <a:buChar char="−"/>
              <a:defRPr b="0" i="0">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149" name="Google Shape;149;p31"/>
          <p:cNvSpPr>
            <a:spLocks noGrp="1"/>
          </p:cNvSpPr>
          <p:nvPr>
            <p:ph type="pic" idx="2"/>
          </p:nvPr>
        </p:nvSpPr>
        <p:spPr>
          <a:xfrm>
            <a:off x="7389890" y="1371600"/>
            <a:ext cx="4343445" cy="4572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150" name="Google Shape;150;p31"/>
          <p:cNvSpPr txBox="1">
            <a:spLocks noGrp="1"/>
          </p:cNvSpPr>
          <p:nvPr>
            <p:ph type="body" idx="3"/>
          </p:nvPr>
        </p:nvSpPr>
        <p:spPr>
          <a:xfrm>
            <a:off x="455618" y="460685"/>
            <a:ext cx="8915492"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2"/>
              </a:buClr>
              <a:buSzPts val="1400"/>
              <a:buFont typeface="Roboto Medium"/>
              <a:buNone/>
              <a:defRPr sz="1400" b="0" i="0">
                <a:solidFill>
                  <a:schemeClr val="lt2"/>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151" name="Google Shape;151;p31"/>
          <p:cNvSpPr txBox="1">
            <a:spLocks noGrp="1"/>
          </p:cNvSpPr>
          <p:nvPr>
            <p:ph type="body" idx="4"/>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152" name="Google Shape;152;p31"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496" y="593367"/>
            <a:ext cx="11358000" cy="763500"/>
          </a:xfrm>
          <a:prstGeom prst="rect">
            <a:avLst/>
          </a:prstGeom>
        </p:spPr>
        <p:txBody>
          <a:bodyPr spcFirstLastPara="1" wrap="square" lIns="121875" tIns="121875" rIns="121875" bIns="121875" anchor="t" anchorCtr="0">
            <a:noAutofit/>
          </a:bodyPr>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a:endParaRPr/>
          </a:p>
        </p:txBody>
      </p:sp>
      <p:sp>
        <p:nvSpPr>
          <p:cNvPr id="18" name="Google Shape;18;p4"/>
          <p:cNvSpPr txBox="1">
            <a:spLocks noGrp="1"/>
          </p:cNvSpPr>
          <p:nvPr>
            <p:ph type="body" idx="1"/>
          </p:nvPr>
        </p:nvSpPr>
        <p:spPr>
          <a:xfrm>
            <a:off x="415496" y="1536633"/>
            <a:ext cx="11358000" cy="4555200"/>
          </a:xfrm>
          <a:prstGeom prst="rect">
            <a:avLst/>
          </a:prstGeom>
        </p:spPr>
        <p:txBody>
          <a:bodyPr spcFirstLastPara="1" wrap="square" lIns="121875" tIns="121875" rIns="121875" bIns="121875" anchor="t" anchorCtr="0">
            <a:noAutofit/>
          </a:bodyPr>
          <a:lstStyle>
            <a:lvl1pPr marL="457207" lvl="0" indent="-381006">
              <a:spcBef>
                <a:spcPts val="0"/>
              </a:spcBef>
              <a:spcAft>
                <a:spcPts val="0"/>
              </a:spcAft>
              <a:buSzPts val="2400"/>
              <a:buChar char="●"/>
              <a:defRPr/>
            </a:lvl1pPr>
            <a:lvl2pPr marL="914415" lvl="1" indent="-349255">
              <a:spcBef>
                <a:spcPts val="2099"/>
              </a:spcBef>
              <a:spcAft>
                <a:spcPts val="0"/>
              </a:spcAft>
              <a:buSzPts val="1900"/>
              <a:buChar char="○"/>
              <a:defRPr/>
            </a:lvl2pPr>
            <a:lvl3pPr marL="1371622" lvl="2" indent="-349255">
              <a:spcBef>
                <a:spcPts val="2099"/>
              </a:spcBef>
              <a:spcAft>
                <a:spcPts val="0"/>
              </a:spcAft>
              <a:buSzPts val="1900"/>
              <a:buChar char="■"/>
              <a:defRPr/>
            </a:lvl3pPr>
            <a:lvl4pPr marL="1828831" lvl="3" indent="-349255">
              <a:spcBef>
                <a:spcPts val="2099"/>
              </a:spcBef>
              <a:spcAft>
                <a:spcPts val="0"/>
              </a:spcAft>
              <a:buSzPts val="1900"/>
              <a:buChar char="●"/>
              <a:defRPr/>
            </a:lvl4pPr>
            <a:lvl5pPr marL="2286038" lvl="4" indent="-349255">
              <a:spcBef>
                <a:spcPts val="2099"/>
              </a:spcBef>
              <a:spcAft>
                <a:spcPts val="0"/>
              </a:spcAft>
              <a:buSzPts val="1900"/>
              <a:buChar char="○"/>
              <a:defRPr/>
            </a:lvl5pPr>
            <a:lvl6pPr marL="2743246" lvl="5" indent="-349255">
              <a:spcBef>
                <a:spcPts val="2099"/>
              </a:spcBef>
              <a:spcAft>
                <a:spcPts val="0"/>
              </a:spcAft>
              <a:buSzPts val="1900"/>
              <a:buChar char="■"/>
              <a:defRPr/>
            </a:lvl6pPr>
            <a:lvl7pPr marL="3200453" lvl="6" indent="-349255">
              <a:spcBef>
                <a:spcPts val="2099"/>
              </a:spcBef>
              <a:spcAft>
                <a:spcPts val="0"/>
              </a:spcAft>
              <a:buSzPts val="1900"/>
              <a:buChar char="●"/>
              <a:defRPr/>
            </a:lvl7pPr>
            <a:lvl8pPr marL="3657661" lvl="7" indent="-349255">
              <a:spcBef>
                <a:spcPts val="2099"/>
              </a:spcBef>
              <a:spcAft>
                <a:spcPts val="0"/>
              </a:spcAft>
              <a:buSzPts val="1900"/>
              <a:buChar char="○"/>
              <a:defRPr/>
            </a:lvl8pPr>
            <a:lvl9pPr marL="4114868" lvl="8" indent="-349255">
              <a:spcBef>
                <a:spcPts val="2099"/>
              </a:spcBef>
              <a:spcAft>
                <a:spcPts val="2099"/>
              </a:spcAft>
              <a:buSzPts val="1900"/>
              <a:buChar char="■"/>
              <a:defRPr/>
            </a:lvl9pPr>
          </a:lstStyle>
          <a:p>
            <a:endParaRPr/>
          </a:p>
        </p:txBody>
      </p:sp>
      <p:sp>
        <p:nvSpPr>
          <p:cNvPr id="19" name="Google Shape;19;p4"/>
          <p:cNvSpPr txBox="1">
            <a:spLocks noGrp="1"/>
          </p:cNvSpPr>
          <p:nvPr>
            <p:ph type="sldNum" idx="12"/>
          </p:nvPr>
        </p:nvSpPr>
        <p:spPr>
          <a:xfrm>
            <a:off x="11293784" y="6217622"/>
            <a:ext cx="731400" cy="524700"/>
          </a:xfrm>
          <a:prstGeom prst="rect">
            <a:avLst/>
          </a:prstGeom>
        </p:spPr>
        <p:txBody>
          <a:bodyPr spcFirstLastPara="1" wrap="square" lIns="121875" tIns="121875" rIns="121875" bIns="12187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WHITE Subhead | Title | Text | HP Image">
  <p:cSld name="WHITE Subhead | Title | Text | HP Image">
    <p:spTree>
      <p:nvGrpSpPr>
        <p:cNvPr id="1" name="Shape 153"/>
        <p:cNvGrpSpPr/>
        <p:nvPr/>
      </p:nvGrpSpPr>
      <p:grpSpPr>
        <a:xfrm>
          <a:off x="0" y="0"/>
          <a:ext cx="0" cy="0"/>
          <a:chOff x="0" y="0"/>
          <a:chExt cx="0" cy="0"/>
        </a:xfrm>
      </p:grpSpPr>
      <p:sp>
        <p:nvSpPr>
          <p:cNvPr id="154" name="Google Shape;154;p32"/>
          <p:cNvSpPr>
            <a:spLocks noGrp="1"/>
          </p:cNvSpPr>
          <p:nvPr>
            <p:ph type="pic" idx="2"/>
          </p:nvPr>
        </p:nvSpPr>
        <p:spPr>
          <a:xfrm>
            <a:off x="6094473" y="0"/>
            <a:ext cx="6094476"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155" name="Google Shape;155;p32"/>
          <p:cNvSpPr txBox="1">
            <a:spLocks noGrp="1"/>
          </p:cNvSpPr>
          <p:nvPr>
            <p:ph type="title"/>
          </p:nvPr>
        </p:nvSpPr>
        <p:spPr>
          <a:xfrm>
            <a:off x="455618" y="731522"/>
            <a:ext cx="5029251"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6" name="Google Shape;156;p32"/>
          <p:cNvSpPr txBox="1">
            <a:spLocks noGrp="1"/>
          </p:cNvSpPr>
          <p:nvPr>
            <p:ph type="body" idx="1"/>
          </p:nvPr>
        </p:nvSpPr>
        <p:spPr>
          <a:xfrm>
            <a:off x="455618" y="2971800"/>
            <a:ext cx="5029251"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a:spcBef>
                <a:spcPts val="600"/>
              </a:spcBef>
              <a:spcAft>
                <a:spcPts val="0"/>
              </a:spcAft>
              <a:buClr>
                <a:schemeClr val="dk1"/>
              </a:buClr>
              <a:buSzPts val="1800"/>
              <a:buChar char="•"/>
              <a:defRPr b="0" i="0">
                <a:latin typeface="Roboto"/>
                <a:ea typeface="Roboto"/>
                <a:cs typeface="Roboto"/>
                <a:sym typeface="Roboto"/>
              </a:defRPr>
            </a:lvl2pPr>
            <a:lvl3pPr marL="1371622" lvl="2" indent="-330205" algn="l">
              <a:spcBef>
                <a:spcPts val="600"/>
              </a:spcBef>
              <a:spcAft>
                <a:spcPts val="0"/>
              </a:spcAft>
              <a:buClr>
                <a:schemeClr val="dk1"/>
              </a:buClr>
              <a:buSzPts val="1600"/>
              <a:buChar char="−"/>
              <a:defRPr b="0" i="0">
                <a:latin typeface="Roboto"/>
                <a:ea typeface="Roboto"/>
                <a:cs typeface="Roboto"/>
                <a:sym typeface="Roboto"/>
              </a:defRPr>
            </a:lvl3pPr>
            <a:lvl4pPr marL="1828831" lvl="3" indent="-317506" algn="l">
              <a:lnSpc>
                <a:spcPct val="100000"/>
              </a:lnSpc>
              <a:spcBef>
                <a:spcPts val="300"/>
              </a:spcBef>
              <a:spcAft>
                <a:spcPts val="0"/>
              </a:spcAft>
              <a:buClr>
                <a:schemeClr val="dk1"/>
              </a:buClr>
              <a:buSzPts val="1400"/>
              <a:buChar char="•"/>
              <a:defRPr b="0" i="0">
                <a:latin typeface="Roboto"/>
                <a:ea typeface="Roboto"/>
                <a:cs typeface="Roboto"/>
                <a:sym typeface="Roboto"/>
              </a:defRPr>
            </a:lvl4pPr>
            <a:lvl5pPr marL="2286038" lvl="4" indent="-304805" algn="l">
              <a:spcBef>
                <a:spcPts val="300"/>
              </a:spcBef>
              <a:spcAft>
                <a:spcPts val="0"/>
              </a:spcAft>
              <a:buClr>
                <a:schemeClr val="dk1"/>
              </a:buClr>
              <a:buSzPts val="1200"/>
              <a:buChar char="−"/>
              <a:defRPr b="0" i="0">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157" name="Google Shape;157;p32"/>
          <p:cNvSpPr txBox="1">
            <a:spLocks noGrp="1"/>
          </p:cNvSpPr>
          <p:nvPr>
            <p:ph type="body" idx="3"/>
          </p:nvPr>
        </p:nvSpPr>
        <p:spPr>
          <a:xfrm>
            <a:off x="455619" y="460685"/>
            <a:ext cx="5029251"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2"/>
              </a:buClr>
              <a:buSzPts val="1400"/>
              <a:buFont typeface="Roboto Medium"/>
              <a:buNone/>
              <a:defRPr sz="1400" b="0" i="0">
                <a:solidFill>
                  <a:schemeClr val="lt2"/>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158" name="Google Shape;158;p32"/>
          <p:cNvSpPr txBox="1">
            <a:spLocks noGrp="1"/>
          </p:cNvSpPr>
          <p:nvPr>
            <p:ph type="body" idx="4"/>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159" name="Google Shape;159;p32"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WHITE Subhead | Title">
  <p:cSld name="WHITE Subhead | Title">
    <p:spTree>
      <p:nvGrpSpPr>
        <p:cNvPr id="1" name="Shape 160"/>
        <p:cNvGrpSpPr/>
        <p:nvPr/>
      </p:nvGrpSpPr>
      <p:grpSpPr>
        <a:xfrm>
          <a:off x="0" y="0"/>
          <a:ext cx="0" cy="0"/>
          <a:chOff x="0" y="0"/>
          <a:chExt cx="0" cy="0"/>
        </a:xfrm>
      </p:grpSpPr>
      <p:sp>
        <p:nvSpPr>
          <p:cNvPr id="161" name="Google Shape;161;p33"/>
          <p:cNvSpPr txBox="1">
            <a:spLocks noGrp="1"/>
          </p:cNvSpPr>
          <p:nvPr>
            <p:ph type="title"/>
          </p:nvPr>
        </p:nvSpPr>
        <p:spPr>
          <a:xfrm>
            <a:off x="455618" y="731522"/>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2" name="Google Shape;162;p33"/>
          <p:cNvSpPr txBox="1">
            <a:spLocks noGrp="1"/>
          </p:cNvSpPr>
          <p:nvPr>
            <p:ph type="body" idx="1"/>
          </p:nvPr>
        </p:nvSpPr>
        <p:spPr>
          <a:xfrm>
            <a:off x="455618" y="460685"/>
            <a:ext cx="8915492"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2"/>
              </a:buClr>
              <a:buSzPts val="1400"/>
              <a:buFont typeface="Roboto Medium"/>
              <a:buNone/>
              <a:defRPr sz="1400" b="0" i="0">
                <a:solidFill>
                  <a:schemeClr val="lt2"/>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163" name="Google Shape;163;p33"/>
          <p:cNvSpPr txBox="1">
            <a:spLocks noGrp="1"/>
          </p:cNvSpPr>
          <p:nvPr>
            <p:ph type="body" idx="2"/>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164" name="Google Shape;164;p33"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WHITE 1Col Title | Subhead | Text">
  <p:cSld name="WHITE 1Col Title | Subhead | Text">
    <p:spTree>
      <p:nvGrpSpPr>
        <p:cNvPr id="1" name="Shape 165"/>
        <p:cNvGrpSpPr/>
        <p:nvPr/>
      </p:nvGrpSpPr>
      <p:grpSpPr>
        <a:xfrm>
          <a:off x="0" y="0"/>
          <a:ext cx="0" cy="0"/>
          <a:chOff x="0" y="0"/>
          <a:chExt cx="0" cy="0"/>
        </a:xfrm>
      </p:grpSpPr>
      <p:sp>
        <p:nvSpPr>
          <p:cNvPr id="166" name="Google Shape;166;p34"/>
          <p:cNvSpPr txBox="1">
            <a:spLocks noGrp="1"/>
          </p:cNvSpPr>
          <p:nvPr>
            <p:ph type="title"/>
          </p:nvPr>
        </p:nvSpPr>
        <p:spPr>
          <a:xfrm>
            <a:off x="455618" y="475490"/>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7" name="Google Shape;167;p34"/>
          <p:cNvSpPr txBox="1">
            <a:spLocks noGrp="1"/>
          </p:cNvSpPr>
          <p:nvPr>
            <p:ph type="body" idx="1"/>
          </p:nvPr>
        </p:nvSpPr>
        <p:spPr>
          <a:xfrm>
            <a:off x="455618" y="2971800"/>
            <a:ext cx="8915492" cy="2971800"/>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a:spcBef>
                <a:spcPts val="600"/>
              </a:spcBef>
              <a:spcAft>
                <a:spcPts val="0"/>
              </a:spcAft>
              <a:buClr>
                <a:schemeClr val="dk1"/>
              </a:buClr>
              <a:buSzPts val="1800"/>
              <a:buChar char="•"/>
              <a:defRPr b="0" i="0">
                <a:latin typeface="Roboto"/>
                <a:ea typeface="Roboto"/>
                <a:cs typeface="Roboto"/>
                <a:sym typeface="Roboto"/>
              </a:defRPr>
            </a:lvl2pPr>
            <a:lvl3pPr marL="1371622" lvl="2" indent="-330205" algn="l">
              <a:spcBef>
                <a:spcPts val="600"/>
              </a:spcBef>
              <a:spcAft>
                <a:spcPts val="0"/>
              </a:spcAft>
              <a:buClr>
                <a:schemeClr val="dk1"/>
              </a:buClr>
              <a:buSzPts val="1600"/>
              <a:buChar char="−"/>
              <a:defRPr b="0" i="0">
                <a:latin typeface="Roboto"/>
                <a:ea typeface="Roboto"/>
                <a:cs typeface="Roboto"/>
                <a:sym typeface="Roboto"/>
              </a:defRPr>
            </a:lvl3pPr>
            <a:lvl4pPr marL="1828831" lvl="3" indent="-317506" algn="l">
              <a:spcBef>
                <a:spcPts val="300"/>
              </a:spcBef>
              <a:spcAft>
                <a:spcPts val="0"/>
              </a:spcAft>
              <a:buClr>
                <a:schemeClr val="dk1"/>
              </a:buClr>
              <a:buSzPts val="1400"/>
              <a:buChar char="•"/>
              <a:defRPr b="0" i="0">
                <a:latin typeface="Roboto"/>
                <a:ea typeface="Roboto"/>
                <a:cs typeface="Roboto"/>
                <a:sym typeface="Roboto"/>
              </a:defRPr>
            </a:lvl4pPr>
            <a:lvl5pPr marL="2286038" lvl="4" indent="-304805" algn="l">
              <a:spcBef>
                <a:spcPts val="300"/>
              </a:spcBef>
              <a:spcAft>
                <a:spcPts val="0"/>
              </a:spcAft>
              <a:buClr>
                <a:schemeClr val="dk1"/>
              </a:buClr>
              <a:buSzPts val="1200"/>
              <a:buChar char="−"/>
              <a:defRPr b="0" i="0">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168" name="Google Shape;168;p34"/>
          <p:cNvSpPr txBox="1">
            <a:spLocks noGrp="1"/>
          </p:cNvSpPr>
          <p:nvPr>
            <p:ph type="body" idx="2"/>
          </p:nvPr>
        </p:nvSpPr>
        <p:spPr>
          <a:xfrm>
            <a:off x="455618" y="868681"/>
            <a:ext cx="8915492"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2"/>
              </a:buClr>
              <a:buSzPts val="1600"/>
              <a:buFont typeface="Roboto Medium"/>
              <a:buNone/>
              <a:defRPr sz="1600" b="0" i="0">
                <a:solidFill>
                  <a:schemeClr val="lt2"/>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169" name="Google Shape;169;p34"/>
          <p:cNvSpPr txBox="1">
            <a:spLocks noGrp="1"/>
          </p:cNvSpPr>
          <p:nvPr>
            <p:ph type="body" idx="3"/>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170" name="Google Shape;170;p34"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WHITE 2Col Title | Subhead | Text">
  <p:cSld name="WHITE 2Col Title | Subhead | Text">
    <p:spTree>
      <p:nvGrpSpPr>
        <p:cNvPr id="1" name="Shape 171"/>
        <p:cNvGrpSpPr/>
        <p:nvPr/>
      </p:nvGrpSpPr>
      <p:grpSpPr>
        <a:xfrm>
          <a:off x="0" y="0"/>
          <a:ext cx="0" cy="0"/>
          <a:chOff x="0" y="0"/>
          <a:chExt cx="0" cy="0"/>
        </a:xfrm>
      </p:grpSpPr>
      <p:sp>
        <p:nvSpPr>
          <p:cNvPr id="172" name="Google Shape;172;p35"/>
          <p:cNvSpPr txBox="1">
            <a:spLocks noGrp="1"/>
          </p:cNvSpPr>
          <p:nvPr>
            <p:ph type="title"/>
          </p:nvPr>
        </p:nvSpPr>
        <p:spPr>
          <a:xfrm>
            <a:off x="455618" y="472700"/>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3" name="Google Shape;173;p35"/>
          <p:cNvSpPr txBox="1">
            <a:spLocks noGrp="1"/>
          </p:cNvSpPr>
          <p:nvPr>
            <p:ph type="body" idx="1"/>
          </p:nvPr>
        </p:nvSpPr>
        <p:spPr>
          <a:xfrm>
            <a:off x="455617" y="2971800"/>
            <a:ext cx="5486456"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a:spcBef>
                <a:spcPts val="600"/>
              </a:spcBef>
              <a:spcAft>
                <a:spcPts val="0"/>
              </a:spcAft>
              <a:buClr>
                <a:schemeClr val="dk1"/>
              </a:buClr>
              <a:buSzPts val="1800"/>
              <a:buChar char="•"/>
              <a:defRPr b="0" i="0">
                <a:latin typeface="Roboto"/>
                <a:ea typeface="Roboto"/>
                <a:cs typeface="Roboto"/>
                <a:sym typeface="Roboto"/>
              </a:defRPr>
            </a:lvl2pPr>
            <a:lvl3pPr marL="1371622" lvl="2" indent="-330205" algn="l">
              <a:spcBef>
                <a:spcPts val="600"/>
              </a:spcBef>
              <a:spcAft>
                <a:spcPts val="0"/>
              </a:spcAft>
              <a:buClr>
                <a:schemeClr val="dk1"/>
              </a:buClr>
              <a:buSzPts val="1600"/>
              <a:buChar char="−"/>
              <a:defRPr b="0" i="0">
                <a:latin typeface="Roboto"/>
                <a:ea typeface="Roboto"/>
                <a:cs typeface="Roboto"/>
                <a:sym typeface="Roboto"/>
              </a:defRPr>
            </a:lvl3pPr>
            <a:lvl4pPr marL="1828831" lvl="3" indent="-317506" algn="l">
              <a:spcBef>
                <a:spcPts val="300"/>
              </a:spcBef>
              <a:spcAft>
                <a:spcPts val="0"/>
              </a:spcAft>
              <a:buClr>
                <a:schemeClr val="dk1"/>
              </a:buClr>
              <a:buSzPts val="1400"/>
              <a:buChar char="•"/>
              <a:defRPr b="0" i="0">
                <a:latin typeface="Roboto"/>
                <a:ea typeface="Roboto"/>
                <a:cs typeface="Roboto"/>
                <a:sym typeface="Roboto"/>
              </a:defRPr>
            </a:lvl4pPr>
            <a:lvl5pPr marL="2286038" lvl="4" indent="-304805" algn="l">
              <a:spcBef>
                <a:spcPts val="300"/>
              </a:spcBef>
              <a:spcAft>
                <a:spcPts val="0"/>
              </a:spcAft>
              <a:buClr>
                <a:schemeClr val="dk1"/>
              </a:buClr>
              <a:buSzPts val="1200"/>
              <a:buChar char="−"/>
              <a:defRPr b="0" i="0">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174" name="Google Shape;174;p35"/>
          <p:cNvSpPr txBox="1">
            <a:spLocks noGrp="1"/>
          </p:cNvSpPr>
          <p:nvPr>
            <p:ph type="body" idx="2"/>
          </p:nvPr>
        </p:nvSpPr>
        <p:spPr>
          <a:xfrm>
            <a:off x="455618" y="868681"/>
            <a:ext cx="8915492"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2"/>
              </a:buClr>
              <a:buSzPts val="1600"/>
              <a:buFont typeface="Roboto Medium"/>
              <a:buNone/>
              <a:defRPr sz="1600" b="0" i="0">
                <a:solidFill>
                  <a:schemeClr val="lt2"/>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175" name="Google Shape;175;p35"/>
          <p:cNvSpPr txBox="1">
            <a:spLocks noGrp="1"/>
          </p:cNvSpPr>
          <p:nvPr>
            <p:ph type="body" idx="3"/>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176" name="Google Shape;176;p35"/>
          <p:cNvSpPr txBox="1">
            <a:spLocks noGrp="1"/>
          </p:cNvSpPr>
          <p:nvPr>
            <p:ph type="body" idx="4"/>
          </p:nvPr>
        </p:nvSpPr>
        <p:spPr>
          <a:xfrm>
            <a:off x="6246876" y="2971801"/>
            <a:ext cx="5486456" cy="2971800"/>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dk1"/>
              </a:buClr>
              <a:buSzPts val="1800"/>
              <a:buNone/>
              <a:defRPr/>
            </a:lvl1pPr>
            <a:lvl2pPr marL="914415" lvl="1" indent="-342906" algn="l">
              <a:spcBef>
                <a:spcPts val="600"/>
              </a:spcBef>
              <a:spcAft>
                <a:spcPts val="0"/>
              </a:spcAft>
              <a:buClr>
                <a:schemeClr val="dk1"/>
              </a:buClr>
              <a:buSzPts val="1800"/>
              <a:buChar char="•"/>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177" name="Google Shape;177;p35"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WHITE Title | Subhead | Text | Image">
  <p:cSld name="WHITE Title | Subhead | Text | Image">
    <p:spTree>
      <p:nvGrpSpPr>
        <p:cNvPr id="1" name="Shape 178"/>
        <p:cNvGrpSpPr/>
        <p:nvPr/>
      </p:nvGrpSpPr>
      <p:grpSpPr>
        <a:xfrm>
          <a:off x="0" y="0"/>
          <a:ext cx="0" cy="0"/>
          <a:chOff x="0" y="0"/>
          <a:chExt cx="0" cy="0"/>
        </a:xfrm>
      </p:grpSpPr>
      <p:sp>
        <p:nvSpPr>
          <p:cNvPr id="179" name="Google Shape;179;p36"/>
          <p:cNvSpPr txBox="1">
            <a:spLocks noGrp="1"/>
          </p:cNvSpPr>
          <p:nvPr>
            <p:ph type="title"/>
          </p:nvPr>
        </p:nvSpPr>
        <p:spPr>
          <a:xfrm>
            <a:off x="455618" y="472700"/>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80" name="Google Shape;180;p36"/>
          <p:cNvSpPr txBox="1">
            <a:spLocks noGrp="1"/>
          </p:cNvSpPr>
          <p:nvPr>
            <p:ph type="body" idx="1"/>
          </p:nvPr>
        </p:nvSpPr>
        <p:spPr>
          <a:xfrm>
            <a:off x="455616" y="2971800"/>
            <a:ext cx="5638859"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a:spcBef>
                <a:spcPts val="600"/>
              </a:spcBef>
              <a:spcAft>
                <a:spcPts val="0"/>
              </a:spcAft>
              <a:buClr>
                <a:schemeClr val="dk1"/>
              </a:buClr>
              <a:buSzPts val="1800"/>
              <a:buChar char="•"/>
              <a:defRPr b="0" i="0">
                <a:latin typeface="Roboto"/>
                <a:ea typeface="Roboto"/>
                <a:cs typeface="Roboto"/>
                <a:sym typeface="Roboto"/>
              </a:defRPr>
            </a:lvl2pPr>
            <a:lvl3pPr marL="1371622" lvl="2" indent="-330205" algn="l">
              <a:spcBef>
                <a:spcPts val="600"/>
              </a:spcBef>
              <a:spcAft>
                <a:spcPts val="0"/>
              </a:spcAft>
              <a:buClr>
                <a:schemeClr val="dk1"/>
              </a:buClr>
              <a:buSzPts val="1600"/>
              <a:buChar char="−"/>
              <a:defRPr b="0" i="0">
                <a:latin typeface="Roboto"/>
                <a:ea typeface="Roboto"/>
                <a:cs typeface="Roboto"/>
                <a:sym typeface="Roboto"/>
              </a:defRPr>
            </a:lvl3pPr>
            <a:lvl4pPr marL="1828831" lvl="3" indent="-317506" algn="l">
              <a:lnSpc>
                <a:spcPct val="100000"/>
              </a:lnSpc>
              <a:spcBef>
                <a:spcPts val="300"/>
              </a:spcBef>
              <a:spcAft>
                <a:spcPts val="0"/>
              </a:spcAft>
              <a:buClr>
                <a:schemeClr val="dk1"/>
              </a:buClr>
              <a:buSzPts val="1400"/>
              <a:buChar char="•"/>
              <a:defRPr b="0" i="0">
                <a:latin typeface="Roboto"/>
                <a:ea typeface="Roboto"/>
                <a:cs typeface="Roboto"/>
                <a:sym typeface="Roboto"/>
              </a:defRPr>
            </a:lvl4pPr>
            <a:lvl5pPr marL="2286038" lvl="4" indent="-304805" algn="l">
              <a:spcBef>
                <a:spcPts val="300"/>
              </a:spcBef>
              <a:spcAft>
                <a:spcPts val="0"/>
              </a:spcAft>
              <a:buClr>
                <a:schemeClr val="dk1"/>
              </a:buClr>
              <a:buSzPts val="1200"/>
              <a:buChar char="−"/>
              <a:defRPr b="0" i="0">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181" name="Google Shape;181;p36"/>
          <p:cNvSpPr>
            <a:spLocks noGrp="1"/>
          </p:cNvSpPr>
          <p:nvPr>
            <p:ph type="pic" idx="2"/>
          </p:nvPr>
        </p:nvSpPr>
        <p:spPr>
          <a:xfrm>
            <a:off x="7389890" y="1371600"/>
            <a:ext cx="4343445" cy="4572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182" name="Google Shape;182;p36"/>
          <p:cNvSpPr txBox="1">
            <a:spLocks noGrp="1"/>
          </p:cNvSpPr>
          <p:nvPr>
            <p:ph type="body" idx="3"/>
          </p:nvPr>
        </p:nvSpPr>
        <p:spPr>
          <a:xfrm>
            <a:off x="455618" y="877824"/>
            <a:ext cx="8915492"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2"/>
              </a:buClr>
              <a:buSzPts val="1600"/>
              <a:buFont typeface="Roboto Medium"/>
              <a:buNone/>
              <a:defRPr sz="1600" b="0" i="0">
                <a:solidFill>
                  <a:schemeClr val="lt2"/>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183" name="Google Shape;183;p36"/>
          <p:cNvSpPr txBox="1">
            <a:spLocks noGrp="1"/>
          </p:cNvSpPr>
          <p:nvPr>
            <p:ph type="body" idx="4"/>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184" name="Google Shape;184;p36"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WHITE Title | Subhead | Text | HP Image">
  <p:cSld name="WHITE Title | Subhead | Text | HP Image">
    <p:spTree>
      <p:nvGrpSpPr>
        <p:cNvPr id="1" name="Shape 185"/>
        <p:cNvGrpSpPr/>
        <p:nvPr/>
      </p:nvGrpSpPr>
      <p:grpSpPr>
        <a:xfrm>
          <a:off x="0" y="0"/>
          <a:ext cx="0" cy="0"/>
          <a:chOff x="0" y="0"/>
          <a:chExt cx="0" cy="0"/>
        </a:xfrm>
      </p:grpSpPr>
      <p:sp>
        <p:nvSpPr>
          <p:cNvPr id="186" name="Google Shape;186;p37"/>
          <p:cNvSpPr>
            <a:spLocks noGrp="1"/>
          </p:cNvSpPr>
          <p:nvPr>
            <p:ph type="pic" idx="2"/>
          </p:nvPr>
        </p:nvSpPr>
        <p:spPr>
          <a:xfrm>
            <a:off x="6094473" y="0"/>
            <a:ext cx="6094476"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187" name="Google Shape;187;p37"/>
          <p:cNvSpPr txBox="1">
            <a:spLocks noGrp="1"/>
          </p:cNvSpPr>
          <p:nvPr>
            <p:ph type="title"/>
          </p:nvPr>
        </p:nvSpPr>
        <p:spPr>
          <a:xfrm>
            <a:off x="455618" y="472700"/>
            <a:ext cx="5029251"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88" name="Google Shape;188;p37"/>
          <p:cNvSpPr txBox="1">
            <a:spLocks noGrp="1"/>
          </p:cNvSpPr>
          <p:nvPr>
            <p:ph type="body" idx="1"/>
          </p:nvPr>
        </p:nvSpPr>
        <p:spPr>
          <a:xfrm>
            <a:off x="455618" y="2971800"/>
            <a:ext cx="5029251"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a:spcBef>
                <a:spcPts val="600"/>
              </a:spcBef>
              <a:spcAft>
                <a:spcPts val="0"/>
              </a:spcAft>
              <a:buClr>
                <a:schemeClr val="dk1"/>
              </a:buClr>
              <a:buSzPts val="1800"/>
              <a:buChar char="•"/>
              <a:defRPr b="0" i="0">
                <a:latin typeface="Roboto"/>
                <a:ea typeface="Roboto"/>
                <a:cs typeface="Roboto"/>
                <a:sym typeface="Roboto"/>
              </a:defRPr>
            </a:lvl2pPr>
            <a:lvl3pPr marL="1371622" lvl="2" indent="-330205" algn="l">
              <a:spcBef>
                <a:spcPts val="600"/>
              </a:spcBef>
              <a:spcAft>
                <a:spcPts val="0"/>
              </a:spcAft>
              <a:buClr>
                <a:schemeClr val="dk1"/>
              </a:buClr>
              <a:buSzPts val="1600"/>
              <a:buChar char="−"/>
              <a:defRPr b="0" i="0">
                <a:latin typeface="Roboto"/>
                <a:ea typeface="Roboto"/>
                <a:cs typeface="Roboto"/>
                <a:sym typeface="Roboto"/>
              </a:defRPr>
            </a:lvl3pPr>
            <a:lvl4pPr marL="1828831" lvl="3" indent="-317506" algn="l">
              <a:lnSpc>
                <a:spcPct val="100000"/>
              </a:lnSpc>
              <a:spcBef>
                <a:spcPts val="300"/>
              </a:spcBef>
              <a:spcAft>
                <a:spcPts val="0"/>
              </a:spcAft>
              <a:buClr>
                <a:schemeClr val="dk1"/>
              </a:buClr>
              <a:buSzPts val="1400"/>
              <a:buChar char="•"/>
              <a:defRPr b="0" i="0">
                <a:latin typeface="Roboto"/>
                <a:ea typeface="Roboto"/>
                <a:cs typeface="Roboto"/>
                <a:sym typeface="Roboto"/>
              </a:defRPr>
            </a:lvl4pPr>
            <a:lvl5pPr marL="2286038" lvl="4" indent="-304805" algn="l">
              <a:spcBef>
                <a:spcPts val="300"/>
              </a:spcBef>
              <a:spcAft>
                <a:spcPts val="0"/>
              </a:spcAft>
              <a:buClr>
                <a:schemeClr val="dk1"/>
              </a:buClr>
              <a:buSzPts val="1200"/>
              <a:buChar char="−"/>
              <a:defRPr b="0" i="0">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189" name="Google Shape;189;p37"/>
          <p:cNvSpPr txBox="1">
            <a:spLocks noGrp="1"/>
          </p:cNvSpPr>
          <p:nvPr>
            <p:ph type="body" idx="3"/>
          </p:nvPr>
        </p:nvSpPr>
        <p:spPr>
          <a:xfrm>
            <a:off x="455619" y="877824"/>
            <a:ext cx="5029251"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2"/>
              </a:buClr>
              <a:buSzPts val="1600"/>
              <a:buFont typeface="Roboto Medium"/>
              <a:buNone/>
              <a:defRPr sz="1600" b="0" i="0">
                <a:solidFill>
                  <a:schemeClr val="lt2"/>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190" name="Google Shape;190;p37"/>
          <p:cNvSpPr txBox="1">
            <a:spLocks noGrp="1"/>
          </p:cNvSpPr>
          <p:nvPr>
            <p:ph type="body" idx="4"/>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191" name="Google Shape;191;p37"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WHITE Title | Subhead">
  <p:cSld name="WHITE Title | Subhead">
    <p:spTree>
      <p:nvGrpSpPr>
        <p:cNvPr id="1" name="Shape 192"/>
        <p:cNvGrpSpPr/>
        <p:nvPr/>
      </p:nvGrpSpPr>
      <p:grpSpPr>
        <a:xfrm>
          <a:off x="0" y="0"/>
          <a:ext cx="0" cy="0"/>
          <a:chOff x="0" y="0"/>
          <a:chExt cx="0" cy="0"/>
        </a:xfrm>
      </p:grpSpPr>
      <p:sp>
        <p:nvSpPr>
          <p:cNvPr id="193" name="Google Shape;193;p38"/>
          <p:cNvSpPr txBox="1">
            <a:spLocks noGrp="1"/>
          </p:cNvSpPr>
          <p:nvPr>
            <p:ph type="title"/>
          </p:nvPr>
        </p:nvSpPr>
        <p:spPr>
          <a:xfrm>
            <a:off x="455618" y="472700"/>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4" name="Google Shape;194;p38"/>
          <p:cNvSpPr txBox="1">
            <a:spLocks noGrp="1"/>
          </p:cNvSpPr>
          <p:nvPr>
            <p:ph type="body" idx="1"/>
          </p:nvPr>
        </p:nvSpPr>
        <p:spPr>
          <a:xfrm>
            <a:off x="455618" y="868681"/>
            <a:ext cx="8915492"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2"/>
              </a:buClr>
              <a:buSzPts val="1600"/>
              <a:buFont typeface="Roboto Medium"/>
              <a:buNone/>
              <a:defRPr sz="1600" b="0" i="0">
                <a:solidFill>
                  <a:schemeClr val="lt2"/>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195" name="Google Shape;195;p38"/>
          <p:cNvSpPr txBox="1">
            <a:spLocks noGrp="1"/>
          </p:cNvSpPr>
          <p:nvPr>
            <p:ph type="body" idx="2"/>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196" name="Google Shape;196;p38"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WHITE Blank">
  <p:cSld name="WHITE Blank">
    <p:spTree>
      <p:nvGrpSpPr>
        <p:cNvPr id="1" name="Shape 197"/>
        <p:cNvGrpSpPr/>
        <p:nvPr/>
      </p:nvGrpSpPr>
      <p:grpSpPr>
        <a:xfrm>
          <a:off x="0" y="0"/>
          <a:ext cx="0" cy="0"/>
          <a:chOff x="0" y="0"/>
          <a:chExt cx="0" cy="0"/>
        </a:xfrm>
      </p:grpSpPr>
      <p:sp>
        <p:nvSpPr>
          <p:cNvPr id="198" name="Google Shape;198;p39"/>
          <p:cNvSpPr txBox="1">
            <a:spLocks noGrp="1"/>
          </p:cNvSpPr>
          <p:nvPr>
            <p:ph type="body" idx="1"/>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199" name="Google Shape;199;p39"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NAVY 1Col Title | Text">
  <p:cSld name="NAVY 1Col Title | Text">
    <p:bg>
      <p:bgPr>
        <a:solidFill>
          <a:srgbClr val="030A14"/>
        </a:solidFill>
        <a:effectLst/>
      </p:bgPr>
    </p:bg>
    <p:spTree>
      <p:nvGrpSpPr>
        <p:cNvPr id="1" name="Shape 200"/>
        <p:cNvGrpSpPr/>
        <p:nvPr/>
      </p:nvGrpSpPr>
      <p:grpSpPr>
        <a:xfrm>
          <a:off x="0" y="0"/>
          <a:ext cx="0" cy="0"/>
          <a:chOff x="0" y="0"/>
          <a:chExt cx="0" cy="0"/>
        </a:xfrm>
      </p:grpSpPr>
      <p:sp>
        <p:nvSpPr>
          <p:cNvPr id="201" name="Google Shape;201;p40"/>
          <p:cNvSpPr txBox="1">
            <a:spLocks noGrp="1"/>
          </p:cNvSpPr>
          <p:nvPr>
            <p:ph type="title"/>
          </p:nvPr>
        </p:nvSpPr>
        <p:spPr>
          <a:xfrm>
            <a:off x="455618" y="460685"/>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2" name="Google Shape;202;p40"/>
          <p:cNvSpPr txBox="1">
            <a:spLocks noGrp="1"/>
          </p:cNvSpPr>
          <p:nvPr>
            <p:ph type="body" idx="1"/>
          </p:nvPr>
        </p:nvSpPr>
        <p:spPr>
          <a:xfrm>
            <a:off x="455618" y="2971800"/>
            <a:ext cx="8915492" cy="2971800"/>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203" name="Google Shape;203;p40"/>
          <p:cNvSpPr txBox="1">
            <a:spLocks noGrp="1"/>
          </p:cNvSpPr>
          <p:nvPr>
            <p:ph type="body" idx="2"/>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204" name="Google Shape;204;p40"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NAVY 2Col Title | Text">
  <p:cSld name="NAVY 2Col Title | Text">
    <p:bg>
      <p:bgPr>
        <a:solidFill>
          <a:srgbClr val="030A14"/>
        </a:solidFill>
        <a:effectLst/>
      </p:bgPr>
    </p:bg>
    <p:spTree>
      <p:nvGrpSpPr>
        <p:cNvPr id="1" name="Shape 205"/>
        <p:cNvGrpSpPr/>
        <p:nvPr/>
      </p:nvGrpSpPr>
      <p:grpSpPr>
        <a:xfrm>
          <a:off x="0" y="0"/>
          <a:ext cx="0" cy="0"/>
          <a:chOff x="0" y="0"/>
          <a:chExt cx="0" cy="0"/>
        </a:xfrm>
      </p:grpSpPr>
      <p:sp>
        <p:nvSpPr>
          <p:cNvPr id="206" name="Google Shape;206;p41"/>
          <p:cNvSpPr txBox="1">
            <a:spLocks noGrp="1"/>
          </p:cNvSpPr>
          <p:nvPr>
            <p:ph type="title"/>
          </p:nvPr>
        </p:nvSpPr>
        <p:spPr>
          <a:xfrm>
            <a:off x="455618" y="460685"/>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7" name="Google Shape;207;p41"/>
          <p:cNvSpPr txBox="1">
            <a:spLocks noGrp="1"/>
          </p:cNvSpPr>
          <p:nvPr>
            <p:ph type="body" idx="1"/>
          </p:nvPr>
        </p:nvSpPr>
        <p:spPr>
          <a:xfrm>
            <a:off x="455617" y="2971800"/>
            <a:ext cx="5486456"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208" name="Google Shape;208;p41"/>
          <p:cNvSpPr txBox="1">
            <a:spLocks noGrp="1"/>
          </p:cNvSpPr>
          <p:nvPr>
            <p:ph type="body" idx="2"/>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209" name="Google Shape;209;p41"/>
          <p:cNvSpPr txBox="1">
            <a:spLocks noGrp="1"/>
          </p:cNvSpPr>
          <p:nvPr>
            <p:ph type="body" idx="3"/>
          </p:nvPr>
        </p:nvSpPr>
        <p:spPr>
          <a:xfrm>
            <a:off x="6246876" y="2971801"/>
            <a:ext cx="5486456" cy="2971800"/>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1"/>
              </a:buClr>
              <a:buSzPts val="2000"/>
              <a:buFont typeface="Roboto"/>
              <a:buNone/>
              <a:defRPr>
                <a:solidFill>
                  <a:schemeClr val="lt1"/>
                </a:solidFill>
              </a:defRPr>
            </a:lvl1pPr>
            <a:lvl2pPr marL="914415" lvl="1" indent="-342906" algn="l">
              <a:spcBef>
                <a:spcPts val="600"/>
              </a:spcBef>
              <a:spcAft>
                <a:spcPts val="0"/>
              </a:spcAft>
              <a:buClr>
                <a:schemeClr val="lt1"/>
              </a:buClr>
              <a:buSzPts val="1800"/>
              <a:buChar char="•"/>
              <a:defRPr>
                <a:solidFill>
                  <a:schemeClr val="lt1"/>
                </a:solidFill>
              </a:defRPr>
            </a:lvl2pPr>
            <a:lvl3pPr marL="1371622" lvl="2" indent="-330205" algn="l">
              <a:spcBef>
                <a:spcPts val="600"/>
              </a:spcBef>
              <a:spcAft>
                <a:spcPts val="0"/>
              </a:spcAft>
              <a:buClr>
                <a:schemeClr val="lt1"/>
              </a:buClr>
              <a:buSzPts val="1600"/>
              <a:buChar char="−"/>
              <a:defRPr>
                <a:solidFill>
                  <a:schemeClr val="lt1"/>
                </a:solidFill>
              </a:defRPr>
            </a:lvl3pPr>
            <a:lvl4pPr marL="1828831" lvl="3" indent="-317506" algn="l">
              <a:spcBef>
                <a:spcPts val="300"/>
              </a:spcBef>
              <a:spcAft>
                <a:spcPts val="0"/>
              </a:spcAft>
              <a:buClr>
                <a:schemeClr val="lt1"/>
              </a:buClr>
              <a:buSzPts val="1400"/>
              <a:buChar char="•"/>
              <a:defRPr>
                <a:solidFill>
                  <a:schemeClr val="lt1"/>
                </a:solidFill>
              </a:defRPr>
            </a:lvl4pPr>
            <a:lvl5pPr marL="2286038" lvl="4" indent="-304805" algn="l">
              <a:spcBef>
                <a:spcPts val="300"/>
              </a:spcBef>
              <a:spcAft>
                <a:spcPts val="0"/>
              </a:spcAft>
              <a:buClr>
                <a:schemeClr val="lt1"/>
              </a:buClr>
              <a:buSzPts val="1200"/>
              <a:buChar char="−"/>
              <a:defRPr>
                <a:solidFill>
                  <a:schemeClr val="lt1"/>
                </a:solidFill>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210" name="Google Shape;210;p41"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415496" y="593367"/>
            <a:ext cx="11358000" cy="763500"/>
          </a:xfrm>
          <a:prstGeom prst="rect">
            <a:avLst/>
          </a:prstGeom>
        </p:spPr>
        <p:txBody>
          <a:bodyPr spcFirstLastPara="1" wrap="square" lIns="121875" tIns="121875" rIns="121875" bIns="121875" anchor="t" anchorCtr="0">
            <a:noAutofit/>
          </a:bodyPr>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a:endParaRPr/>
          </a:p>
        </p:txBody>
      </p:sp>
      <p:sp>
        <p:nvSpPr>
          <p:cNvPr id="22" name="Google Shape;22;p5"/>
          <p:cNvSpPr txBox="1">
            <a:spLocks noGrp="1"/>
          </p:cNvSpPr>
          <p:nvPr>
            <p:ph type="body" idx="1"/>
          </p:nvPr>
        </p:nvSpPr>
        <p:spPr>
          <a:xfrm>
            <a:off x="415497" y="1536633"/>
            <a:ext cx="5331900" cy="4555200"/>
          </a:xfrm>
          <a:prstGeom prst="rect">
            <a:avLst/>
          </a:prstGeom>
        </p:spPr>
        <p:txBody>
          <a:bodyPr spcFirstLastPara="1" wrap="square" lIns="121875" tIns="121875" rIns="121875" bIns="121875" anchor="t" anchorCtr="0">
            <a:noAutofit/>
          </a:bodyPr>
          <a:lstStyle>
            <a:lvl1pPr marL="457207" lvl="0" indent="-349255">
              <a:spcBef>
                <a:spcPts val="0"/>
              </a:spcBef>
              <a:spcAft>
                <a:spcPts val="0"/>
              </a:spcAft>
              <a:buSzPts val="1900"/>
              <a:buChar char="●"/>
              <a:defRPr sz="1900"/>
            </a:lvl1pPr>
            <a:lvl2pPr marL="914415" lvl="1" indent="-330205">
              <a:spcBef>
                <a:spcPts val="2099"/>
              </a:spcBef>
              <a:spcAft>
                <a:spcPts val="0"/>
              </a:spcAft>
              <a:buSzPts val="1600"/>
              <a:buChar char="○"/>
              <a:defRPr sz="1600"/>
            </a:lvl2pPr>
            <a:lvl3pPr marL="1371622" lvl="2" indent="-330205">
              <a:spcBef>
                <a:spcPts val="2099"/>
              </a:spcBef>
              <a:spcAft>
                <a:spcPts val="0"/>
              </a:spcAft>
              <a:buSzPts val="1600"/>
              <a:buChar char="■"/>
              <a:defRPr sz="1600"/>
            </a:lvl3pPr>
            <a:lvl4pPr marL="1828831" lvl="3" indent="-330205">
              <a:spcBef>
                <a:spcPts val="2099"/>
              </a:spcBef>
              <a:spcAft>
                <a:spcPts val="0"/>
              </a:spcAft>
              <a:buSzPts val="1600"/>
              <a:buChar char="●"/>
              <a:defRPr sz="1600"/>
            </a:lvl4pPr>
            <a:lvl5pPr marL="2286038" lvl="4" indent="-330205">
              <a:spcBef>
                <a:spcPts val="2099"/>
              </a:spcBef>
              <a:spcAft>
                <a:spcPts val="0"/>
              </a:spcAft>
              <a:buSzPts val="1600"/>
              <a:buChar char="○"/>
              <a:defRPr sz="1600"/>
            </a:lvl5pPr>
            <a:lvl6pPr marL="2743246" lvl="5" indent="-330205">
              <a:spcBef>
                <a:spcPts val="2099"/>
              </a:spcBef>
              <a:spcAft>
                <a:spcPts val="0"/>
              </a:spcAft>
              <a:buSzPts val="1600"/>
              <a:buChar char="■"/>
              <a:defRPr sz="1600"/>
            </a:lvl6pPr>
            <a:lvl7pPr marL="3200453" lvl="6" indent="-330205">
              <a:spcBef>
                <a:spcPts val="2099"/>
              </a:spcBef>
              <a:spcAft>
                <a:spcPts val="0"/>
              </a:spcAft>
              <a:buSzPts val="1600"/>
              <a:buChar char="●"/>
              <a:defRPr sz="1600"/>
            </a:lvl7pPr>
            <a:lvl8pPr marL="3657661" lvl="7" indent="-330205">
              <a:spcBef>
                <a:spcPts val="2099"/>
              </a:spcBef>
              <a:spcAft>
                <a:spcPts val="0"/>
              </a:spcAft>
              <a:buSzPts val="1600"/>
              <a:buChar char="○"/>
              <a:defRPr sz="1600"/>
            </a:lvl8pPr>
            <a:lvl9pPr marL="4114868" lvl="8" indent="-330205">
              <a:spcBef>
                <a:spcPts val="2099"/>
              </a:spcBef>
              <a:spcAft>
                <a:spcPts val="2099"/>
              </a:spcAft>
              <a:buSzPts val="1600"/>
              <a:buChar char="■"/>
              <a:defRPr sz="1600"/>
            </a:lvl9pPr>
          </a:lstStyle>
          <a:p>
            <a:endParaRPr/>
          </a:p>
        </p:txBody>
      </p:sp>
      <p:sp>
        <p:nvSpPr>
          <p:cNvPr id="23" name="Google Shape;23;p5"/>
          <p:cNvSpPr txBox="1">
            <a:spLocks noGrp="1"/>
          </p:cNvSpPr>
          <p:nvPr>
            <p:ph type="body" idx="2"/>
          </p:nvPr>
        </p:nvSpPr>
        <p:spPr>
          <a:xfrm>
            <a:off x="6441588" y="1536633"/>
            <a:ext cx="5331900" cy="4555200"/>
          </a:xfrm>
          <a:prstGeom prst="rect">
            <a:avLst/>
          </a:prstGeom>
        </p:spPr>
        <p:txBody>
          <a:bodyPr spcFirstLastPara="1" wrap="square" lIns="121875" tIns="121875" rIns="121875" bIns="121875" anchor="t" anchorCtr="0">
            <a:noAutofit/>
          </a:bodyPr>
          <a:lstStyle>
            <a:lvl1pPr marL="457207" lvl="0" indent="-349255">
              <a:spcBef>
                <a:spcPts val="0"/>
              </a:spcBef>
              <a:spcAft>
                <a:spcPts val="0"/>
              </a:spcAft>
              <a:buSzPts val="1900"/>
              <a:buChar char="●"/>
              <a:defRPr sz="1900"/>
            </a:lvl1pPr>
            <a:lvl2pPr marL="914415" lvl="1" indent="-330205">
              <a:spcBef>
                <a:spcPts val="2099"/>
              </a:spcBef>
              <a:spcAft>
                <a:spcPts val="0"/>
              </a:spcAft>
              <a:buSzPts val="1600"/>
              <a:buChar char="○"/>
              <a:defRPr sz="1600"/>
            </a:lvl2pPr>
            <a:lvl3pPr marL="1371622" lvl="2" indent="-330205">
              <a:spcBef>
                <a:spcPts val="2099"/>
              </a:spcBef>
              <a:spcAft>
                <a:spcPts val="0"/>
              </a:spcAft>
              <a:buSzPts val="1600"/>
              <a:buChar char="■"/>
              <a:defRPr sz="1600"/>
            </a:lvl3pPr>
            <a:lvl4pPr marL="1828831" lvl="3" indent="-330205">
              <a:spcBef>
                <a:spcPts val="2099"/>
              </a:spcBef>
              <a:spcAft>
                <a:spcPts val="0"/>
              </a:spcAft>
              <a:buSzPts val="1600"/>
              <a:buChar char="●"/>
              <a:defRPr sz="1600"/>
            </a:lvl4pPr>
            <a:lvl5pPr marL="2286038" lvl="4" indent="-330205">
              <a:spcBef>
                <a:spcPts val="2099"/>
              </a:spcBef>
              <a:spcAft>
                <a:spcPts val="0"/>
              </a:spcAft>
              <a:buSzPts val="1600"/>
              <a:buChar char="○"/>
              <a:defRPr sz="1600"/>
            </a:lvl5pPr>
            <a:lvl6pPr marL="2743246" lvl="5" indent="-330205">
              <a:spcBef>
                <a:spcPts val="2099"/>
              </a:spcBef>
              <a:spcAft>
                <a:spcPts val="0"/>
              </a:spcAft>
              <a:buSzPts val="1600"/>
              <a:buChar char="■"/>
              <a:defRPr sz="1600"/>
            </a:lvl6pPr>
            <a:lvl7pPr marL="3200453" lvl="6" indent="-330205">
              <a:spcBef>
                <a:spcPts val="2099"/>
              </a:spcBef>
              <a:spcAft>
                <a:spcPts val="0"/>
              </a:spcAft>
              <a:buSzPts val="1600"/>
              <a:buChar char="●"/>
              <a:defRPr sz="1600"/>
            </a:lvl7pPr>
            <a:lvl8pPr marL="3657661" lvl="7" indent="-330205">
              <a:spcBef>
                <a:spcPts val="2099"/>
              </a:spcBef>
              <a:spcAft>
                <a:spcPts val="0"/>
              </a:spcAft>
              <a:buSzPts val="1600"/>
              <a:buChar char="○"/>
              <a:defRPr sz="1600"/>
            </a:lvl8pPr>
            <a:lvl9pPr marL="4114868" lvl="8" indent="-330205">
              <a:spcBef>
                <a:spcPts val="2099"/>
              </a:spcBef>
              <a:spcAft>
                <a:spcPts val="2099"/>
              </a:spcAft>
              <a:buSzPts val="1600"/>
              <a:buChar char="■"/>
              <a:defRPr sz="1600"/>
            </a:lvl9pPr>
          </a:lstStyle>
          <a:p>
            <a:endParaRPr/>
          </a:p>
        </p:txBody>
      </p:sp>
      <p:sp>
        <p:nvSpPr>
          <p:cNvPr id="24" name="Google Shape;24;p5"/>
          <p:cNvSpPr txBox="1">
            <a:spLocks noGrp="1"/>
          </p:cNvSpPr>
          <p:nvPr>
            <p:ph type="sldNum" idx="12"/>
          </p:nvPr>
        </p:nvSpPr>
        <p:spPr>
          <a:xfrm>
            <a:off x="11293784" y="6217622"/>
            <a:ext cx="731400" cy="524700"/>
          </a:xfrm>
          <a:prstGeom prst="rect">
            <a:avLst/>
          </a:prstGeom>
        </p:spPr>
        <p:txBody>
          <a:bodyPr spcFirstLastPara="1" wrap="square" lIns="121875" tIns="121875" rIns="121875" bIns="12187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NAVY Title | Text | Image">
  <p:cSld name="NAVY Title | Text | Image">
    <p:bg>
      <p:bgPr>
        <a:solidFill>
          <a:srgbClr val="030A14"/>
        </a:solidFill>
        <a:effectLst/>
      </p:bgPr>
    </p:bg>
    <p:spTree>
      <p:nvGrpSpPr>
        <p:cNvPr id="1" name="Shape 211"/>
        <p:cNvGrpSpPr/>
        <p:nvPr/>
      </p:nvGrpSpPr>
      <p:grpSpPr>
        <a:xfrm>
          <a:off x="0" y="0"/>
          <a:ext cx="0" cy="0"/>
          <a:chOff x="0" y="0"/>
          <a:chExt cx="0" cy="0"/>
        </a:xfrm>
      </p:grpSpPr>
      <p:sp>
        <p:nvSpPr>
          <p:cNvPr id="212" name="Google Shape;212;p42"/>
          <p:cNvSpPr txBox="1">
            <a:spLocks noGrp="1"/>
          </p:cNvSpPr>
          <p:nvPr>
            <p:ph type="title"/>
          </p:nvPr>
        </p:nvSpPr>
        <p:spPr>
          <a:xfrm>
            <a:off x="455618" y="460685"/>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3" name="Google Shape;213;p42"/>
          <p:cNvSpPr txBox="1">
            <a:spLocks noGrp="1"/>
          </p:cNvSpPr>
          <p:nvPr>
            <p:ph type="body" idx="1"/>
          </p:nvPr>
        </p:nvSpPr>
        <p:spPr>
          <a:xfrm>
            <a:off x="455616" y="2971800"/>
            <a:ext cx="5638859"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a:lnSpc>
                <a:spcPct val="100000"/>
              </a:lnSpc>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214" name="Google Shape;214;p42"/>
          <p:cNvSpPr>
            <a:spLocks noGrp="1"/>
          </p:cNvSpPr>
          <p:nvPr>
            <p:ph type="pic" idx="2"/>
          </p:nvPr>
        </p:nvSpPr>
        <p:spPr>
          <a:xfrm>
            <a:off x="7389890" y="1371600"/>
            <a:ext cx="4343445" cy="4572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chemeClr val="lt1"/>
              </a:buClr>
              <a:buSzPts val="2000"/>
              <a:buFont typeface="Roboto"/>
              <a:buNone/>
              <a:defRPr sz="2000" b="0" i="0" u="none" strike="noStrike" cap="none">
                <a:solidFill>
                  <a:schemeClr val="lt1"/>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215" name="Google Shape;215;p42"/>
          <p:cNvSpPr txBox="1">
            <a:spLocks noGrp="1"/>
          </p:cNvSpPr>
          <p:nvPr>
            <p:ph type="body" idx="3"/>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216" name="Google Shape;216;p42"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NAVY Title | Text | HP Image">
  <p:cSld name="NAVY Title | Text | HP Image">
    <p:bg>
      <p:bgPr>
        <a:solidFill>
          <a:srgbClr val="030A14"/>
        </a:solidFill>
        <a:effectLst/>
      </p:bgPr>
    </p:bg>
    <p:spTree>
      <p:nvGrpSpPr>
        <p:cNvPr id="1" name="Shape 217"/>
        <p:cNvGrpSpPr/>
        <p:nvPr/>
      </p:nvGrpSpPr>
      <p:grpSpPr>
        <a:xfrm>
          <a:off x="0" y="0"/>
          <a:ext cx="0" cy="0"/>
          <a:chOff x="0" y="0"/>
          <a:chExt cx="0" cy="0"/>
        </a:xfrm>
      </p:grpSpPr>
      <p:sp>
        <p:nvSpPr>
          <p:cNvPr id="218" name="Google Shape;218;p43"/>
          <p:cNvSpPr>
            <a:spLocks noGrp="1"/>
          </p:cNvSpPr>
          <p:nvPr>
            <p:ph type="pic" idx="2"/>
          </p:nvPr>
        </p:nvSpPr>
        <p:spPr>
          <a:xfrm>
            <a:off x="6094473" y="0"/>
            <a:ext cx="6094476"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219" name="Google Shape;219;p43"/>
          <p:cNvSpPr txBox="1">
            <a:spLocks noGrp="1"/>
          </p:cNvSpPr>
          <p:nvPr>
            <p:ph type="title"/>
          </p:nvPr>
        </p:nvSpPr>
        <p:spPr>
          <a:xfrm>
            <a:off x="455618" y="491681"/>
            <a:ext cx="5029251"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20" name="Google Shape;220;p43"/>
          <p:cNvSpPr txBox="1">
            <a:spLocks noGrp="1"/>
          </p:cNvSpPr>
          <p:nvPr>
            <p:ph type="body" idx="1"/>
          </p:nvPr>
        </p:nvSpPr>
        <p:spPr>
          <a:xfrm>
            <a:off x="455618" y="2971800"/>
            <a:ext cx="5029251"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a:lnSpc>
                <a:spcPct val="100000"/>
              </a:lnSpc>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221" name="Google Shape;221;p43"/>
          <p:cNvSpPr txBox="1">
            <a:spLocks noGrp="1"/>
          </p:cNvSpPr>
          <p:nvPr>
            <p:ph type="body" idx="3"/>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222" name="Google Shape;222;p43"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NAVY Title">
  <p:cSld name="NAVY Title">
    <p:bg>
      <p:bgPr>
        <a:solidFill>
          <a:srgbClr val="030A14"/>
        </a:solidFill>
        <a:effectLst/>
      </p:bgPr>
    </p:bg>
    <p:spTree>
      <p:nvGrpSpPr>
        <p:cNvPr id="1" name="Shape 223"/>
        <p:cNvGrpSpPr/>
        <p:nvPr/>
      </p:nvGrpSpPr>
      <p:grpSpPr>
        <a:xfrm>
          <a:off x="0" y="0"/>
          <a:ext cx="0" cy="0"/>
          <a:chOff x="0" y="0"/>
          <a:chExt cx="0" cy="0"/>
        </a:xfrm>
      </p:grpSpPr>
      <p:sp>
        <p:nvSpPr>
          <p:cNvPr id="224" name="Google Shape;224;p44"/>
          <p:cNvSpPr txBox="1">
            <a:spLocks noGrp="1"/>
          </p:cNvSpPr>
          <p:nvPr>
            <p:ph type="title"/>
          </p:nvPr>
        </p:nvSpPr>
        <p:spPr>
          <a:xfrm>
            <a:off x="455618" y="460685"/>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25" name="Google Shape;225;p44"/>
          <p:cNvSpPr txBox="1">
            <a:spLocks noGrp="1"/>
          </p:cNvSpPr>
          <p:nvPr>
            <p:ph type="body" idx="1"/>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226" name="Google Shape;226;p44"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NAVY 1Col Subhead | Title | Text">
  <p:cSld name="NAVY 1Col Subhead | Title | Text">
    <p:bg>
      <p:bgPr>
        <a:solidFill>
          <a:srgbClr val="030A14"/>
        </a:solidFill>
        <a:effectLst/>
      </p:bgPr>
    </p:bg>
    <p:spTree>
      <p:nvGrpSpPr>
        <p:cNvPr id="1" name="Shape 227"/>
        <p:cNvGrpSpPr/>
        <p:nvPr/>
      </p:nvGrpSpPr>
      <p:grpSpPr>
        <a:xfrm>
          <a:off x="0" y="0"/>
          <a:ext cx="0" cy="0"/>
          <a:chOff x="0" y="0"/>
          <a:chExt cx="0" cy="0"/>
        </a:xfrm>
      </p:grpSpPr>
      <p:sp>
        <p:nvSpPr>
          <p:cNvPr id="228" name="Google Shape;228;p45"/>
          <p:cNvSpPr txBox="1">
            <a:spLocks noGrp="1"/>
          </p:cNvSpPr>
          <p:nvPr>
            <p:ph type="title"/>
          </p:nvPr>
        </p:nvSpPr>
        <p:spPr>
          <a:xfrm>
            <a:off x="455618" y="731522"/>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29" name="Google Shape;229;p45"/>
          <p:cNvSpPr txBox="1">
            <a:spLocks noGrp="1"/>
          </p:cNvSpPr>
          <p:nvPr>
            <p:ph type="body" idx="1"/>
          </p:nvPr>
        </p:nvSpPr>
        <p:spPr>
          <a:xfrm>
            <a:off x="455618" y="2971800"/>
            <a:ext cx="8915492" cy="2971800"/>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230" name="Google Shape;230;p45"/>
          <p:cNvSpPr txBox="1">
            <a:spLocks noGrp="1"/>
          </p:cNvSpPr>
          <p:nvPr>
            <p:ph type="body" idx="2"/>
          </p:nvPr>
        </p:nvSpPr>
        <p:spPr>
          <a:xfrm>
            <a:off x="455618" y="460685"/>
            <a:ext cx="8915492"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accent2"/>
              </a:buClr>
              <a:buSzPts val="1400"/>
              <a:buFont typeface="Roboto Medium"/>
              <a:buNone/>
              <a:defRPr sz="1400" b="0" i="0">
                <a:solidFill>
                  <a:schemeClr val="accent2"/>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231" name="Google Shape;231;p45"/>
          <p:cNvSpPr txBox="1">
            <a:spLocks noGrp="1"/>
          </p:cNvSpPr>
          <p:nvPr>
            <p:ph type="body" idx="3"/>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232" name="Google Shape;232;p45"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NAVY 2Col Subhead | Title | Text">
  <p:cSld name="NAVY 2Col Subhead | Title | Text">
    <p:bg>
      <p:bgPr>
        <a:solidFill>
          <a:srgbClr val="030A14"/>
        </a:solidFill>
        <a:effectLst/>
      </p:bgPr>
    </p:bg>
    <p:spTree>
      <p:nvGrpSpPr>
        <p:cNvPr id="1" name="Shape 233"/>
        <p:cNvGrpSpPr/>
        <p:nvPr/>
      </p:nvGrpSpPr>
      <p:grpSpPr>
        <a:xfrm>
          <a:off x="0" y="0"/>
          <a:ext cx="0" cy="0"/>
          <a:chOff x="0" y="0"/>
          <a:chExt cx="0" cy="0"/>
        </a:xfrm>
      </p:grpSpPr>
      <p:sp>
        <p:nvSpPr>
          <p:cNvPr id="234" name="Google Shape;234;p46"/>
          <p:cNvSpPr txBox="1">
            <a:spLocks noGrp="1"/>
          </p:cNvSpPr>
          <p:nvPr>
            <p:ph type="title"/>
          </p:nvPr>
        </p:nvSpPr>
        <p:spPr>
          <a:xfrm>
            <a:off x="455618" y="731522"/>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5" name="Google Shape;235;p46"/>
          <p:cNvSpPr txBox="1">
            <a:spLocks noGrp="1"/>
          </p:cNvSpPr>
          <p:nvPr>
            <p:ph type="body" idx="1"/>
          </p:nvPr>
        </p:nvSpPr>
        <p:spPr>
          <a:xfrm>
            <a:off x="455617" y="2971800"/>
            <a:ext cx="5486456"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236" name="Google Shape;236;p46"/>
          <p:cNvSpPr txBox="1">
            <a:spLocks noGrp="1"/>
          </p:cNvSpPr>
          <p:nvPr>
            <p:ph type="body" idx="2"/>
          </p:nvPr>
        </p:nvSpPr>
        <p:spPr>
          <a:xfrm>
            <a:off x="455618" y="460685"/>
            <a:ext cx="8915492"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accent2"/>
              </a:buClr>
              <a:buSzPts val="1400"/>
              <a:buFont typeface="Roboto Medium"/>
              <a:buNone/>
              <a:defRPr sz="1400" b="0" i="0">
                <a:solidFill>
                  <a:schemeClr val="accent2"/>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237" name="Google Shape;237;p46"/>
          <p:cNvSpPr txBox="1">
            <a:spLocks noGrp="1"/>
          </p:cNvSpPr>
          <p:nvPr>
            <p:ph type="body" idx="3"/>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238" name="Google Shape;238;p46"/>
          <p:cNvSpPr txBox="1">
            <a:spLocks noGrp="1"/>
          </p:cNvSpPr>
          <p:nvPr>
            <p:ph type="body" idx="4"/>
          </p:nvPr>
        </p:nvSpPr>
        <p:spPr>
          <a:xfrm>
            <a:off x="6246876" y="2971801"/>
            <a:ext cx="5486456" cy="2971800"/>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1"/>
              </a:buClr>
              <a:buSzPts val="2000"/>
              <a:buFont typeface="Roboto"/>
              <a:buNone/>
              <a:defRPr>
                <a:solidFill>
                  <a:schemeClr val="lt1"/>
                </a:solidFill>
              </a:defRPr>
            </a:lvl1pPr>
            <a:lvl2pPr marL="914415" lvl="1" indent="-342906" algn="l">
              <a:spcBef>
                <a:spcPts val="600"/>
              </a:spcBef>
              <a:spcAft>
                <a:spcPts val="0"/>
              </a:spcAft>
              <a:buClr>
                <a:schemeClr val="lt1"/>
              </a:buClr>
              <a:buSzPts val="1800"/>
              <a:buChar char="•"/>
              <a:defRPr>
                <a:solidFill>
                  <a:schemeClr val="lt1"/>
                </a:solidFill>
              </a:defRPr>
            </a:lvl2pPr>
            <a:lvl3pPr marL="1371622" lvl="2" indent="-330205" algn="l">
              <a:spcBef>
                <a:spcPts val="600"/>
              </a:spcBef>
              <a:spcAft>
                <a:spcPts val="0"/>
              </a:spcAft>
              <a:buClr>
                <a:schemeClr val="lt1"/>
              </a:buClr>
              <a:buSzPts val="1600"/>
              <a:buChar char="−"/>
              <a:defRPr>
                <a:solidFill>
                  <a:schemeClr val="lt1"/>
                </a:solidFill>
              </a:defRPr>
            </a:lvl3pPr>
            <a:lvl4pPr marL="1828831" lvl="3" indent="-317506" algn="l">
              <a:spcBef>
                <a:spcPts val="300"/>
              </a:spcBef>
              <a:spcAft>
                <a:spcPts val="0"/>
              </a:spcAft>
              <a:buClr>
                <a:schemeClr val="lt1"/>
              </a:buClr>
              <a:buSzPts val="1400"/>
              <a:buChar char="•"/>
              <a:defRPr>
                <a:solidFill>
                  <a:schemeClr val="lt1"/>
                </a:solidFill>
              </a:defRPr>
            </a:lvl4pPr>
            <a:lvl5pPr marL="2286038" lvl="4" indent="-304805" algn="l">
              <a:spcBef>
                <a:spcPts val="300"/>
              </a:spcBef>
              <a:spcAft>
                <a:spcPts val="0"/>
              </a:spcAft>
              <a:buClr>
                <a:schemeClr val="lt1"/>
              </a:buClr>
              <a:buSzPts val="1200"/>
              <a:buChar char="−"/>
              <a:defRPr>
                <a:solidFill>
                  <a:schemeClr val="lt1"/>
                </a:solidFill>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239" name="Google Shape;239;p46"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NAVY Subhead | Title | Text | Image">
  <p:cSld name="NAVY Subhead | Title | Text | Image">
    <p:bg>
      <p:bgPr>
        <a:solidFill>
          <a:srgbClr val="030A14"/>
        </a:solidFill>
        <a:effectLst/>
      </p:bgPr>
    </p:bg>
    <p:spTree>
      <p:nvGrpSpPr>
        <p:cNvPr id="1" name="Shape 240"/>
        <p:cNvGrpSpPr/>
        <p:nvPr/>
      </p:nvGrpSpPr>
      <p:grpSpPr>
        <a:xfrm>
          <a:off x="0" y="0"/>
          <a:ext cx="0" cy="0"/>
          <a:chOff x="0" y="0"/>
          <a:chExt cx="0" cy="0"/>
        </a:xfrm>
      </p:grpSpPr>
      <p:sp>
        <p:nvSpPr>
          <p:cNvPr id="241" name="Google Shape;241;p47"/>
          <p:cNvSpPr txBox="1">
            <a:spLocks noGrp="1"/>
          </p:cNvSpPr>
          <p:nvPr>
            <p:ph type="title"/>
          </p:nvPr>
        </p:nvSpPr>
        <p:spPr>
          <a:xfrm>
            <a:off x="455618" y="731522"/>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42" name="Google Shape;242;p47"/>
          <p:cNvSpPr txBox="1">
            <a:spLocks noGrp="1"/>
          </p:cNvSpPr>
          <p:nvPr>
            <p:ph type="body" idx="1"/>
          </p:nvPr>
        </p:nvSpPr>
        <p:spPr>
          <a:xfrm>
            <a:off x="455616" y="2971800"/>
            <a:ext cx="5638859"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a:lnSpc>
                <a:spcPct val="100000"/>
              </a:lnSpc>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243" name="Google Shape;243;p47"/>
          <p:cNvSpPr>
            <a:spLocks noGrp="1"/>
          </p:cNvSpPr>
          <p:nvPr>
            <p:ph type="pic" idx="2"/>
          </p:nvPr>
        </p:nvSpPr>
        <p:spPr>
          <a:xfrm>
            <a:off x="7389890" y="1371600"/>
            <a:ext cx="4343445" cy="4572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244" name="Google Shape;244;p47"/>
          <p:cNvSpPr txBox="1">
            <a:spLocks noGrp="1"/>
          </p:cNvSpPr>
          <p:nvPr>
            <p:ph type="body" idx="3"/>
          </p:nvPr>
        </p:nvSpPr>
        <p:spPr>
          <a:xfrm>
            <a:off x="455618" y="460685"/>
            <a:ext cx="8915492"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accent2"/>
              </a:buClr>
              <a:buSzPts val="1400"/>
              <a:buFont typeface="Roboto Medium"/>
              <a:buNone/>
              <a:defRPr sz="1400" b="0" i="0">
                <a:solidFill>
                  <a:schemeClr val="accent2"/>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245" name="Google Shape;245;p47"/>
          <p:cNvSpPr txBox="1">
            <a:spLocks noGrp="1"/>
          </p:cNvSpPr>
          <p:nvPr>
            <p:ph type="body" idx="4"/>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246" name="Google Shape;246;p47"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NAVY Subhead | Title | Text | HP Image">
  <p:cSld name="NAVY Subhead | Title | Text | HP Image">
    <p:bg>
      <p:bgPr>
        <a:solidFill>
          <a:srgbClr val="030A14"/>
        </a:solidFill>
        <a:effectLst/>
      </p:bgPr>
    </p:bg>
    <p:spTree>
      <p:nvGrpSpPr>
        <p:cNvPr id="1" name="Shape 247"/>
        <p:cNvGrpSpPr/>
        <p:nvPr/>
      </p:nvGrpSpPr>
      <p:grpSpPr>
        <a:xfrm>
          <a:off x="0" y="0"/>
          <a:ext cx="0" cy="0"/>
          <a:chOff x="0" y="0"/>
          <a:chExt cx="0" cy="0"/>
        </a:xfrm>
      </p:grpSpPr>
      <p:sp>
        <p:nvSpPr>
          <p:cNvPr id="248" name="Google Shape;248;p48"/>
          <p:cNvSpPr>
            <a:spLocks noGrp="1"/>
          </p:cNvSpPr>
          <p:nvPr>
            <p:ph type="pic" idx="2"/>
          </p:nvPr>
        </p:nvSpPr>
        <p:spPr>
          <a:xfrm>
            <a:off x="6094473" y="0"/>
            <a:ext cx="6094476"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249" name="Google Shape;249;p48"/>
          <p:cNvSpPr txBox="1">
            <a:spLocks noGrp="1"/>
          </p:cNvSpPr>
          <p:nvPr>
            <p:ph type="title"/>
          </p:nvPr>
        </p:nvSpPr>
        <p:spPr>
          <a:xfrm>
            <a:off x="455618" y="731522"/>
            <a:ext cx="5029251"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0" name="Google Shape;250;p48"/>
          <p:cNvSpPr txBox="1">
            <a:spLocks noGrp="1"/>
          </p:cNvSpPr>
          <p:nvPr>
            <p:ph type="body" idx="1"/>
          </p:nvPr>
        </p:nvSpPr>
        <p:spPr>
          <a:xfrm>
            <a:off x="455618" y="2971800"/>
            <a:ext cx="5029251"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a:lnSpc>
                <a:spcPct val="100000"/>
              </a:lnSpc>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251" name="Google Shape;251;p48"/>
          <p:cNvSpPr txBox="1">
            <a:spLocks noGrp="1"/>
          </p:cNvSpPr>
          <p:nvPr>
            <p:ph type="body" idx="3"/>
          </p:nvPr>
        </p:nvSpPr>
        <p:spPr>
          <a:xfrm>
            <a:off x="455619" y="460685"/>
            <a:ext cx="5029251"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accent2"/>
              </a:buClr>
              <a:buSzPts val="1400"/>
              <a:buFont typeface="Roboto Medium"/>
              <a:buNone/>
              <a:defRPr sz="1400" b="0" i="0">
                <a:solidFill>
                  <a:schemeClr val="accent2"/>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252" name="Google Shape;252;p48"/>
          <p:cNvSpPr txBox="1">
            <a:spLocks noGrp="1"/>
          </p:cNvSpPr>
          <p:nvPr>
            <p:ph type="body" idx="4"/>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253" name="Google Shape;253;p48"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NAVY Subhead | Title">
  <p:cSld name="NAVY Subhead | Title">
    <p:bg>
      <p:bgPr>
        <a:solidFill>
          <a:srgbClr val="030A14"/>
        </a:solidFill>
        <a:effectLst/>
      </p:bgPr>
    </p:bg>
    <p:spTree>
      <p:nvGrpSpPr>
        <p:cNvPr id="1" name="Shape 254"/>
        <p:cNvGrpSpPr/>
        <p:nvPr/>
      </p:nvGrpSpPr>
      <p:grpSpPr>
        <a:xfrm>
          <a:off x="0" y="0"/>
          <a:ext cx="0" cy="0"/>
          <a:chOff x="0" y="0"/>
          <a:chExt cx="0" cy="0"/>
        </a:xfrm>
      </p:grpSpPr>
      <p:sp>
        <p:nvSpPr>
          <p:cNvPr id="255" name="Google Shape;255;p49"/>
          <p:cNvSpPr txBox="1">
            <a:spLocks noGrp="1"/>
          </p:cNvSpPr>
          <p:nvPr>
            <p:ph type="title"/>
          </p:nvPr>
        </p:nvSpPr>
        <p:spPr>
          <a:xfrm>
            <a:off x="455618" y="731522"/>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6" name="Google Shape;256;p49"/>
          <p:cNvSpPr txBox="1">
            <a:spLocks noGrp="1"/>
          </p:cNvSpPr>
          <p:nvPr>
            <p:ph type="body" idx="1"/>
          </p:nvPr>
        </p:nvSpPr>
        <p:spPr>
          <a:xfrm>
            <a:off x="455618" y="460685"/>
            <a:ext cx="8915492"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accent2"/>
              </a:buClr>
              <a:buSzPts val="1400"/>
              <a:buFont typeface="Roboto Medium"/>
              <a:buNone/>
              <a:defRPr sz="1400" b="0" i="0">
                <a:solidFill>
                  <a:schemeClr val="accent2"/>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257" name="Google Shape;257;p49"/>
          <p:cNvSpPr txBox="1">
            <a:spLocks noGrp="1"/>
          </p:cNvSpPr>
          <p:nvPr>
            <p:ph type="body" idx="2"/>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258" name="Google Shape;258;p49"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NAVY 1Col Title | Subhead | Text">
  <p:cSld name="NAVY 1Col Title | Subhead | Text">
    <p:bg>
      <p:bgPr>
        <a:solidFill>
          <a:srgbClr val="030A14"/>
        </a:solidFill>
        <a:effectLst/>
      </p:bgPr>
    </p:bg>
    <p:spTree>
      <p:nvGrpSpPr>
        <p:cNvPr id="1" name="Shape 259"/>
        <p:cNvGrpSpPr/>
        <p:nvPr/>
      </p:nvGrpSpPr>
      <p:grpSpPr>
        <a:xfrm>
          <a:off x="0" y="0"/>
          <a:ext cx="0" cy="0"/>
          <a:chOff x="0" y="0"/>
          <a:chExt cx="0" cy="0"/>
        </a:xfrm>
      </p:grpSpPr>
      <p:sp>
        <p:nvSpPr>
          <p:cNvPr id="260" name="Google Shape;260;p50"/>
          <p:cNvSpPr txBox="1">
            <a:spLocks noGrp="1"/>
          </p:cNvSpPr>
          <p:nvPr>
            <p:ph type="title"/>
          </p:nvPr>
        </p:nvSpPr>
        <p:spPr>
          <a:xfrm>
            <a:off x="455618" y="491681"/>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1" name="Google Shape;261;p50"/>
          <p:cNvSpPr txBox="1">
            <a:spLocks noGrp="1"/>
          </p:cNvSpPr>
          <p:nvPr>
            <p:ph type="body" idx="1"/>
          </p:nvPr>
        </p:nvSpPr>
        <p:spPr>
          <a:xfrm>
            <a:off x="455618" y="2971800"/>
            <a:ext cx="8915492" cy="2971800"/>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262" name="Google Shape;262;p50"/>
          <p:cNvSpPr txBox="1">
            <a:spLocks noGrp="1"/>
          </p:cNvSpPr>
          <p:nvPr>
            <p:ph type="body" idx="2"/>
          </p:nvPr>
        </p:nvSpPr>
        <p:spPr>
          <a:xfrm>
            <a:off x="455618" y="868681"/>
            <a:ext cx="8915492"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accent2"/>
              </a:buClr>
              <a:buSzPts val="1600"/>
              <a:buFont typeface="Roboto Medium"/>
              <a:buNone/>
              <a:defRPr sz="1600" b="0" i="0">
                <a:solidFill>
                  <a:schemeClr val="accent2"/>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263" name="Google Shape;263;p50"/>
          <p:cNvSpPr txBox="1">
            <a:spLocks noGrp="1"/>
          </p:cNvSpPr>
          <p:nvPr>
            <p:ph type="body" idx="3"/>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264" name="Google Shape;264;p50"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NAVY 2Col Title | Subhead | Text">
  <p:cSld name="NAVY 2Col Title | Subhead | Text">
    <p:bg>
      <p:bgPr>
        <a:solidFill>
          <a:srgbClr val="030A14"/>
        </a:solidFill>
        <a:effectLst/>
      </p:bgPr>
    </p:bg>
    <p:spTree>
      <p:nvGrpSpPr>
        <p:cNvPr id="1" name="Shape 265"/>
        <p:cNvGrpSpPr/>
        <p:nvPr/>
      </p:nvGrpSpPr>
      <p:grpSpPr>
        <a:xfrm>
          <a:off x="0" y="0"/>
          <a:ext cx="0" cy="0"/>
          <a:chOff x="0" y="0"/>
          <a:chExt cx="0" cy="0"/>
        </a:xfrm>
      </p:grpSpPr>
      <p:sp>
        <p:nvSpPr>
          <p:cNvPr id="266" name="Google Shape;266;p51"/>
          <p:cNvSpPr txBox="1">
            <a:spLocks noGrp="1"/>
          </p:cNvSpPr>
          <p:nvPr>
            <p:ph type="title"/>
          </p:nvPr>
        </p:nvSpPr>
        <p:spPr>
          <a:xfrm>
            <a:off x="455618" y="503696"/>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7" name="Google Shape;267;p51"/>
          <p:cNvSpPr txBox="1">
            <a:spLocks noGrp="1"/>
          </p:cNvSpPr>
          <p:nvPr>
            <p:ph type="body" idx="1"/>
          </p:nvPr>
        </p:nvSpPr>
        <p:spPr>
          <a:xfrm>
            <a:off x="455617" y="2971800"/>
            <a:ext cx="5486456"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268" name="Google Shape;268;p51"/>
          <p:cNvSpPr txBox="1">
            <a:spLocks noGrp="1"/>
          </p:cNvSpPr>
          <p:nvPr>
            <p:ph type="body" idx="2"/>
          </p:nvPr>
        </p:nvSpPr>
        <p:spPr>
          <a:xfrm>
            <a:off x="455618" y="868681"/>
            <a:ext cx="8915492"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accent2"/>
              </a:buClr>
              <a:buSzPts val="1600"/>
              <a:buFont typeface="Roboto Medium"/>
              <a:buNone/>
              <a:defRPr sz="1600" b="0" i="0">
                <a:solidFill>
                  <a:schemeClr val="accent2"/>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269" name="Google Shape;269;p51"/>
          <p:cNvSpPr txBox="1">
            <a:spLocks noGrp="1"/>
          </p:cNvSpPr>
          <p:nvPr>
            <p:ph type="body" idx="3"/>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270" name="Google Shape;270;p51"/>
          <p:cNvSpPr txBox="1">
            <a:spLocks noGrp="1"/>
          </p:cNvSpPr>
          <p:nvPr>
            <p:ph type="body" idx="4"/>
          </p:nvPr>
        </p:nvSpPr>
        <p:spPr>
          <a:xfrm>
            <a:off x="6246876" y="2971801"/>
            <a:ext cx="5486456" cy="2971800"/>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1"/>
              </a:buClr>
              <a:buSzPts val="2000"/>
              <a:buFont typeface="Roboto"/>
              <a:buNone/>
              <a:defRPr>
                <a:solidFill>
                  <a:schemeClr val="lt1"/>
                </a:solidFill>
              </a:defRPr>
            </a:lvl1pPr>
            <a:lvl2pPr marL="914415" lvl="1" indent="-342906" algn="l">
              <a:spcBef>
                <a:spcPts val="600"/>
              </a:spcBef>
              <a:spcAft>
                <a:spcPts val="0"/>
              </a:spcAft>
              <a:buClr>
                <a:schemeClr val="lt1"/>
              </a:buClr>
              <a:buSzPts val="1800"/>
              <a:buChar char="•"/>
              <a:defRPr>
                <a:solidFill>
                  <a:schemeClr val="lt1"/>
                </a:solidFill>
              </a:defRPr>
            </a:lvl2pPr>
            <a:lvl3pPr marL="1371622" lvl="2" indent="-330205" algn="l">
              <a:spcBef>
                <a:spcPts val="600"/>
              </a:spcBef>
              <a:spcAft>
                <a:spcPts val="0"/>
              </a:spcAft>
              <a:buClr>
                <a:schemeClr val="lt1"/>
              </a:buClr>
              <a:buSzPts val="1600"/>
              <a:buChar char="−"/>
              <a:defRPr>
                <a:solidFill>
                  <a:schemeClr val="lt1"/>
                </a:solidFill>
              </a:defRPr>
            </a:lvl3pPr>
            <a:lvl4pPr marL="1828831" lvl="3" indent="-317506" algn="l">
              <a:spcBef>
                <a:spcPts val="300"/>
              </a:spcBef>
              <a:spcAft>
                <a:spcPts val="0"/>
              </a:spcAft>
              <a:buClr>
                <a:schemeClr val="lt1"/>
              </a:buClr>
              <a:buSzPts val="1400"/>
              <a:buChar char="•"/>
              <a:defRPr>
                <a:solidFill>
                  <a:schemeClr val="lt1"/>
                </a:solidFill>
              </a:defRPr>
            </a:lvl4pPr>
            <a:lvl5pPr marL="2286038" lvl="4" indent="-304805" algn="l">
              <a:spcBef>
                <a:spcPts val="300"/>
              </a:spcBef>
              <a:spcAft>
                <a:spcPts val="0"/>
              </a:spcAft>
              <a:buClr>
                <a:schemeClr val="lt1"/>
              </a:buClr>
              <a:buSzPts val="1200"/>
              <a:buChar char="−"/>
              <a:defRPr>
                <a:solidFill>
                  <a:schemeClr val="lt1"/>
                </a:solidFill>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271" name="Google Shape;271;p51"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415496" y="593367"/>
            <a:ext cx="11358000" cy="763500"/>
          </a:xfrm>
          <a:prstGeom prst="rect">
            <a:avLst/>
          </a:prstGeom>
        </p:spPr>
        <p:txBody>
          <a:bodyPr spcFirstLastPara="1" wrap="square" lIns="121875" tIns="121875" rIns="121875" bIns="121875" anchor="t" anchorCtr="0">
            <a:noAutofit/>
          </a:bodyPr>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a:endParaRPr/>
          </a:p>
        </p:txBody>
      </p:sp>
      <p:sp>
        <p:nvSpPr>
          <p:cNvPr id="27" name="Google Shape;27;p6"/>
          <p:cNvSpPr txBox="1">
            <a:spLocks noGrp="1"/>
          </p:cNvSpPr>
          <p:nvPr>
            <p:ph type="sldNum" idx="12"/>
          </p:nvPr>
        </p:nvSpPr>
        <p:spPr>
          <a:xfrm>
            <a:off x="11293784" y="6217622"/>
            <a:ext cx="731400" cy="524700"/>
          </a:xfrm>
          <a:prstGeom prst="rect">
            <a:avLst/>
          </a:prstGeom>
        </p:spPr>
        <p:txBody>
          <a:bodyPr spcFirstLastPara="1" wrap="square" lIns="121875" tIns="121875" rIns="121875" bIns="12187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NAVY 1Col Title | Subhead | Text | Image">
  <p:cSld name="NAVY 1Col Title | Subhead | Text | Image">
    <p:bg>
      <p:bgPr>
        <a:solidFill>
          <a:srgbClr val="030A14"/>
        </a:solidFill>
        <a:effectLst/>
      </p:bgPr>
    </p:bg>
    <p:spTree>
      <p:nvGrpSpPr>
        <p:cNvPr id="1" name="Shape 272"/>
        <p:cNvGrpSpPr/>
        <p:nvPr/>
      </p:nvGrpSpPr>
      <p:grpSpPr>
        <a:xfrm>
          <a:off x="0" y="0"/>
          <a:ext cx="0" cy="0"/>
          <a:chOff x="0" y="0"/>
          <a:chExt cx="0" cy="0"/>
        </a:xfrm>
      </p:grpSpPr>
      <p:sp>
        <p:nvSpPr>
          <p:cNvPr id="273" name="Google Shape;273;p52"/>
          <p:cNvSpPr txBox="1">
            <a:spLocks noGrp="1"/>
          </p:cNvSpPr>
          <p:nvPr>
            <p:ph type="title"/>
          </p:nvPr>
        </p:nvSpPr>
        <p:spPr>
          <a:xfrm>
            <a:off x="455618" y="503696"/>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74" name="Google Shape;274;p52"/>
          <p:cNvSpPr txBox="1">
            <a:spLocks noGrp="1"/>
          </p:cNvSpPr>
          <p:nvPr>
            <p:ph type="body" idx="1"/>
          </p:nvPr>
        </p:nvSpPr>
        <p:spPr>
          <a:xfrm>
            <a:off x="455616" y="2971800"/>
            <a:ext cx="5638859"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a:lnSpc>
                <a:spcPct val="100000"/>
              </a:lnSpc>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275" name="Google Shape;275;p52"/>
          <p:cNvSpPr>
            <a:spLocks noGrp="1"/>
          </p:cNvSpPr>
          <p:nvPr>
            <p:ph type="pic" idx="2"/>
          </p:nvPr>
        </p:nvSpPr>
        <p:spPr>
          <a:xfrm>
            <a:off x="7389890" y="1371600"/>
            <a:ext cx="4343445" cy="4572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276" name="Google Shape;276;p52"/>
          <p:cNvSpPr txBox="1">
            <a:spLocks noGrp="1"/>
          </p:cNvSpPr>
          <p:nvPr>
            <p:ph type="body" idx="3"/>
          </p:nvPr>
        </p:nvSpPr>
        <p:spPr>
          <a:xfrm>
            <a:off x="455618" y="868681"/>
            <a:ext cx="8915492"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accent2"/>
              </a:buClr>
              <a:buSzPts val="1600"/>
              <a:buFont typeface="Roboto Medium"/>
              <a:buNone/>
              <a:defRPr sz="1600" b="0" i="0">
                <a:solidFill>
                  <a:schemeClr val="accent2"/>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277" name="Google Shape;277;p52"/>
          <p:cNvSpPr txBox="1">
            <a:spLocks noGrp="1"/>
          </p:cNvSpPr>
          <p:nvPr>
            <p:ph type="body" idx="4"/>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278" name="Google Shape;278;p52"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NAVY Title | Subhead | Text | HP Image">
  <p:cSld name="NAVY Title | Subhead | Text | HP Image">
    <p:bg>
      <p:bgPr>
        <a:solidFill>
          <a:srgbClr val="030A14"/>
        </a:solidFill>
        <a:effectLst/>
      </p:bgPr>
    </p:bg>
    <p:spTree>
      <p:nvGrpSpPr>
        <p:cNvPr id="1" name="Shape 279"/>
        <p:cNvGrpSpPr/>
        <p:nvPr/>
      </p:nvGrpSpPr>
      <p:grpSpPr>
        <a:xfrm>
          <a:off x="0" y="0"/>
          <a:ext cx="0" cy="0"/>
          <a:chOff x="0" y="0"/>
          <a:chExt cx="0" cy="0"/>
        </a:xfrm>
      </p:grpSpPr>
      <p:sp>
        <p:nvSpPr>
          <p:cNvPr id="280" name="Google Shape;280;p53"/>
          <p:cNvSpPr>
            <a:spLocks noGrp="1"/>
          </p:cNvSpPr>
          <p:nvPr>
            <p:ph type="pic" idx="2"/>
          </p:nvPr>
        </p:nvSpPr>
        <p:spPr>
          <a:xfrm>
            <a:off x="6094475" y="359"/>
            <a:ext cx="6094476"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281" name="Google Shape;281;p53"/>
          <p:cNvSpPr txBox="1">
            <a:spLocks noGrp="1"/>
          </p:cNvSpPr>
          <p:nvPr>
            <p:ph type="title"/>
          </p:nvPr>
        </p:nvSpPr>
        <p:spPr>
          <a:xfrm>
            <a:off x="455618" y="503696"/>
            <a:ext cx="5029251"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82" name="Google Shape;282;p53"/>
          <p:cNvSpPr txBox="1">
            <a:spLocks noGrp="1"/>
          </p:cNvSpPr>
          <p:nvPr>
            <p:ph type="body" idx="1"/>
          </p:nvPr>
        </p:nvSpPr>
        <p:spPr>
          <a:xfrm>
            <a:off x="455618" y="2971800"/>
            <a:ext cx="5029251"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a:lnSpc>
                <a:spcPct val="100000"/>
              </a:lnSpc>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283" name="Google Shape;283;p53"/>
          <p:cNvSpPr txBox="1">
            <a:spLocks noGrp="1"/>
          </p:cNvSpPr>
          <p:nvPr>
            <p:ph type="body" idx="3"/>
          </p:nvPr>
        </p:nvSpPr>
        <p:spPr>
          <a:xfrm>
            <a:off x="455619" y="868681"/>
            <a:ext cx="5029251"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accent2"/>
              </a:buClr>
              <a:buSzPts val="1600"/>
              <a:buFont typeface="Roboto Medium"/>
              <a:buNone/>
              <a:defRPr sz="1600" b="0" i="0">
                <a:solidFill>
                  <a:schemeClr val="accent2"/>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284" name="Google Shape;284;p53"/>
          <p:cNvSpPr txBox="1">
            <a:spLocks noGrp="1"/>
          </p:cNvSpPr>
          <p:nvPr>
            <p:ph type="body" idx="4"/>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285" name="Google Shape;285;p53"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NAVY Title | Subhead">
  <p:cSld name="NAVY Title | Subhead">
    <p:bg>
      <p:bgPr>
        <a:solidFill>
          <a:srgbClr val="030A14"/>
        </a:solidFill>
        <a:effectLst/>
      </p:bgPr>
    </p:bg>
    <p:spTree>
      <p:nvGrpSpPr>
        <p:cNvPr id="1" name="Shape 286"/>
        <p:cNvGrpSpPr/>
        <p:nvPr/>
      </p:nvGrpSpPr>
      <p:grpSpPr>
        <a:xfrm>
          <a:off x="0" y="0"/>
          <a:ext cx="0" cy="0"/>
          <a:chOff x="0" y="0"/>
          <a:chExt cx="0" cy="0"/>
        </a:xfrm>
      </p:grpSpPr>
      <p:sp>
        <p:nvSpPr>
          <p:cNvPr id="287" name="Google Shape;287;p54"/>
          <p:cNvSpPr txBox="1">
            <a:spLocks noGrp="1"/>
          </p:cNvSpPr>
          <p:nvPr>
            <p:ph type="title"/>
          </p:nvPr>
        </p:nvSpPr>
        <p:spPr>
          <a:xfrm>
            <a:off x="455618" y="503696"/>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88" name="Google Shape;288;p54"/>
          <p:cNvSpPr txBox="1">
            <a:spLocks noGrp="1"/>
          </p:cNvSpPr>
          <p:nvPr>
            <p:ph type="body" idx="1"/>
          </p:nvPr>
        </p:nvSpPr>
        <p:spPr>
          <a:xfrm>
            <a:off x="455618" y="868681"/>
            <a:ext cx="8915492"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accent2"/>
              </a:buClr>
              <a:buSzPts val="1600"/>
              <a:buFont typeface="Roboto Medium"/>
              <a:buNone/>
              <a:defRPr sz="1600" b="0" i="0">
                <a:solidFill>
                  <a:schemeClr val="accent2"/>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289" name="Google Shape;289;p54"/>
          <p:cNvSpPr txBox="1">
            <a:spLocks noGrp="1"/>
          </p:cNvSpPr>
          <p:nvPr>
            <p:ph type="body" idx="2"/>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290" name="Google Shape;290;p54"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NAVY Blank">
  <p:cSld name="NAVY Blank">
    <p:bg>
      <p:bgPr>
        <a:solidFill>
          <a:srgbClr val="030A14"/>
        </a:solidFill>
        <a:effectLst/>
      </p:bgPr>
    </p:bg>
    <p:spTree>
      <p:nvGrpSpPr>
        <p:cNvPr id="1" name="Shape 291"/>
        <p:cNvGrpSpPr/>
        <p:nvPr/>
      </p:nvGrpSpPr>
      <p:grpSpPr>
        <a:xfrm>
          <a:off x="0" y="0"/>
          <a:ext cx="0" cy="0"/>
          <a:chOff x="0" y="0"/>
          <a:chExt cx="0" cy="0"/>
        </a:xfrm>
      </p:grpSpPr>
      <p:sp>
        <p:nvSpPr>
          <p:cNvPr id="292" name="Google Shape;292;p55"/>
          <p:cNvSpPr txBox="1">
            <a:spLocks noGrp="1"/>
          </p:cNvSpPr>
          <p:nvPr>
            <p:ph type="body" idx="1"/>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293" name="Google Shape;293;p55"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HYUNDAI  1Col Title | Text">
  <p:cSld name="HYUNDAI  1Col Title | Text">
    <p:bg>
      <p:bgPr>
        <a:solidFill>
          <a:schemeClr val="dk2"/>
        </a:solidFill>
        <a:effectLst/>
      </p:bgPr>
    </p:bg>
    <p:spTree>
      <p:nvGrpSpPr>
        <p:cNvPr id="1" name="Shape 294"/>
        <p:cNvGrpSpPr/>
        <p:nvPr/>
      </p:nvGrpSpPr>
      <p:grpSpPr>
        <a:xfrm>
          <a:off x="0" y="0"/>
          <a:ext cx="0" cy="0"/>
          <a:chOff x="0" y="0"/>
          <a:chExt cx="0" cy="0"/>
        </a:xfrm>
      </p:grpSpPr>
      <p:sp>
        <p:nvSpPr>
          <p:cNvPr id="295" name="Google Shape;295;p56"/>
          <p:cNvSpPr txBox="1">
            <a:spLocks noGrp="1"/>
          </p:cNvSpPr>
          <p:nvPr>
            <p:ph type="title"/>
          </p:nvPr>
        </p:nvSpPr>
        <p:spPr>
          <a:xfrm>
            <a:off x="455618" y="460685"/>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6" name="Google Shape;296;p56"/>
          <p:cNvSpPr txBox="1">
            <a:spLocks noGrp="1"/>
          </p:cNvSpPr>
          <p:nvPr>
            <p:ph type="body" idx="1"/>
          </p:nvPr>
        </p:nvSpPr>
        <p:spPr>
          <a:xfrm>
            <a:off x="455618" y="2971800"/>
            <a:ext cx="8915492" cy="2971800"/>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297" name="Google Shape;297;p56"/>
          <p:cNvSpPr txBox="1">
            <a:spLocks noGrp="1"/>
          </p:cNvSpPr>
          <p:nvPr>
            <p:ph type="body" idx="2"/>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298" name="Google Shape;298;p56"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HYUNDAI  2Col Title | Text">
  <p:cSld name="HYUNDAI  2Col Title | Text">
    <p:bg>
      <p:bgPr>
        <a:solidFill>
          <a:schemeClr val="dk2"/>
        </a:solidFill>
        <a:effectLst/>
      </p:bgPr>
    </p:bg>
    <p:spTree>
      <p:nvGrpSpPr>
        <p:cNvPr id="1" name="Shape 299"/>
        <p:cNvGrpSpPr/>
        <p:nvPr/>
      </p:nvGrpSpPr>
      <p:grpSpPr>
        <a:xfrm>
          <a:off x="0" y="0"/>
          <a:ext cx="0" cy="0"/>
          <a:chOff x="0" y="0"/>
          <a:chExt cx="0" cy="0"/>
        </a:xfrm>
      </p:grpSpPr>
      <p:sp>
        <p:nvSpPr>
          <p:cNvPr id="300" name="Google Shape;300;p57"/>
          <p:cNvSpPr txBox="1">
            <a:spLocks noGrp="1"/>
          </p:cNvSpPr>
          <p:nvPr>
            <p:ph type="title"/>
          </p:nvPr>
        </p:nvSpPr>
        <p:spPr>
          <a:xfrm>
            <a:off x="455618" y="460685"/>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01" name="Google Shape;301;p57"/>
          <p:cNvSpPr txBox="1">
            <a:spLocks noGrp="1"/>
          </p:cNvSpPr>
          <p:nvPr>
            <p:ph type="body" idx="1"/>
          </p:nvPr>
        </p:nvSpPr>
        <p:spPr>
          <a:xfrm>
            <a:off x="455617" y="2971800"/>
            <a:ext cx="5486456"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302" name="Google Shape;302;p57"/>
          <p:cNvSpPr txBox="1">
            <a:spLocks noGrp="1"/>
          </p:cNvSpPr>
          <p:nvPr>
            <p:ph type="body" idx="2"/>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303" name="Google Shape;303;p57"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
        <p:nvSpPr>
          <p:cNvPr id="304" name="Google Shape;304;p57"/>
          <p:cNvSpPr txBox="1">
            <a:spLocks noGrp="1"/>
          </p:cNvSpPr>
          <p:nvPr>
            <p:ph type="body" idx="3"/>
          </p:nvPr>
        </p:nvSpPr>
        <p:spPr>
          <a:xfrm>
            <a:off x="6246876" y="2971801"/>
            <a:ext cx="5486456" cy="2971800"/>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1"/>
              </a:buClr>
              <a:buSzPts val="2000"/>
              <a:buFont typeface="Roboto"/>
              <a:buNone/>
              <a:defRPr>
                <a:solidFill>
                  <a:schemeClr val="lt1"/>
                </a:solidFill>
              </a:defRPr>
            </a:lvl1pPr>
            <a:lvl2pPr marL="914415" lvl="1" indent="-342906" algn="l">
              <a:spcBef>
                <a:spcPts val="600"/>
              </a:spcBef>
              <a:spcAft>
                <a:spcPts val="0"/>
              </a:spcAft>
              <a:buClr>
                <a:schemeClr val="lt1"/>
              </a:buClr>
              <a:buSzPts val="1800"/>
              <a:buChar char="•"/>
              <a:defRPr>
                <a:solidFill>
                  <a:schemeClr val="lt1"/>
                </a:solidFill>
              </a:defRPr>
            </a:lvl2pPr>
            <a:lvl3pPr marL="1371622" lvl="2" indent="-330205" algn="l">
              <a:spcBef>
                <a:spcPts val="600"/>
              </a:spcBef>
              <a:spcAft>
                <a:spcPts val="0"/>
              </a:spcAft>
              <a:buClr>
                <a:schemeClr val="lt1"/>
              </a:buClr>
              <a:buSzPts val="1600"/>
              <a:buChar char="−"/>
              <a:defRPr>
                <a:solidFill>
                  <a:schemeClr val="lt1"/>
                </a:solidFill>
              </a:defRPr>
            </a:lvl3pPr>
            <a:lvl4pPr marL="1828831" lvl="3" indent="-317506" algn="l">
              <a:spcBef>
                <a:spcPts val="300"/>
              </a:spcBef>
              <a:spcAft>
                <a:spcPts val="0"/>
              </a:spcAft>
              <a:buClr>
                <a:schemeClr val="lt1"/>
              </a:buClr>
              <a:buSzPts val="1400"/>
              <a:buChar char="•"/>
              <a:defRPr>
                <a:solidFill>
                  <a:schemeClr val="lt1"/>
                </a:solidFill>
              </a:defRPr>
            </a:lvl4pPr>
            <a:lvl5pPr marL="2286038" lvl="4" indent="-304805" algn="l">
              <a:spcBef>
                <a:spcPts val="300"/>
              </a:spcBef>
              <a:spcAft>
                <a:spcPts val="0"/>
              </a:spcAft>
              <a:buClr>
                <a:schemeClr val="lt1"/>
              </a:buClr>
              <a:buSzPts val="1200"/>
              <a:buChar char="−"/>
              <a:defRPr>
                <a:solidFill>
                  <a:schemeClr val="lt1"/>
                </a:solidFill>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HYUNDAI Title | Text | Image">
  <p:cSld name="HYUNDAI Title | Text | Image">
    <p:bg>
      <p:bgPr>
        <a:solidFill>
          <a:schemeClr val="dk2"/>
        </a:solidFill>
        <a:effectLst/>
      </p:bgPr>
    </p:bg>
    <p:spTree>
      <p:nvGrpSpPr>
        <p:cNvPr id="1" name="Shape 305"/>
        <p:cNvGrpSpPr/>
        <p:nvPr/>
      </p:nvGrpSpPr>
      <p:grpSpPr>
        <a:xfrm>
          <a:off x="0" y="0"/>
          <a:ext cx="0" cy="0"/>
          <a:chOff x="0" y="0"/>
          <a:chExt cx="0" cy="0"/>
        </a:xfrm>
      </p:grpSpPr>
      <p:sp>
        <p:nvSpPr>
          <p:cNvPr id="306" name="Google Shape;306;p58"/>
          <p:cNvSpPr txBox="1">
            <a:spLocks noGrp="1"/>
          </p:cNvSpPr>
          <p:nvPr>
            <p:ph type="title"/>
          </p:nvPr>
        </p:nvSpPr>
        <p:spPr>
          <a:xfrm>
            <a:off x="455618" y="460685"/>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07" name="Google Shape;307;p58"/>
          <p:cNvSpPr txBox="1">
            <a:spLocks noGrp="1"/>
          </p:cNvSpPr>
          <p:nvPr>
            <p:ph type="body" idx="1"/>
          </p:nvPr>
        </p:nvSpPr>
        <p:spPr>
          <a:xfrm>
            <a:off x="455618" y="2971800"/>
            <a:ext cx="5638858"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a:lnSpc>
                <a:spcPct val="100000"/>
              </a:lnSpc>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308" name="Google Shape;308;p58"/>
          <p:cNvSpPr>
            <a:spLocks noGrp="1"/>
          </p:cNvSpPr>
          <p:nvPr>
            <p:ph type="pic" idx="2"/>
          </p:nvPr>
        </p:nvSpPr>
        <p:spPr>
          <a:xfrm>
            <a:off x="7389890" y="1371600"/>
            <a:ext cx="4343445" cy="4572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chemeClr val="lt1"/>
              </a:buClr>
              <a:buSzPts val="2000"/>
              <a:buFont typeface="Roboto"/>
              <a:buNone/>
              <a:defRPr sz="2000" b="0" i="0" u="none" strike="noStrike" cap="none">
                <a:solidFill>
                  <a:schemeClr val="lt1"/>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309" name="Google Shape;309;p58"/>
          <p:cNvSpPr txBox="1">
            <a:spLocks noGrp="1"/>
          </p:cNvSpPr>
          <p:nvPr>
            <p:ph type="body" idx="3"/>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310" name="Google Shape;310;p58"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HYUNDAI  Title | Text | HP Image">
  <p:cSld name="HYUNDAI  Title | Text | HP Image">
    <p:bg>
      <p:bgPr>
        <a:solidFill>
          <a:schemeClr val="dk2"/>
        </a:solidFill>
        <a:effectLst/>
      </p:bgPr>
    </p:bg>
    <p:spTree>
      <p:nvGrpSpPr>
        <p:cNvPr id="1" name="Shape 311"/>
        <p:cNvGrpSpPr/>
        <p:nvPr/>
      </p:nvGrpSpPr>
      <p:grpSpPr>
        <a:xfrm>
          <a:off x="0" y="0"/>
          <a:ext cx="0" cy="0"/>
          <a:chOff x="0" y="0"/>
          <a:chExt cx="0" cy="0"/>
        </a:xfrm>
      </p:grpSpPr>
      <p:sp>
        <p:nvSpPr>
          <p:cNvPr id="312" name="Google Shape;312;p59"/>
          <p:cNvSpPr>
            <a:spLocks noGrp="1"/>
          </p:cNvSpPr>
          <p:nvPr>
            <p:ph type="pic" idx="2"/>
          </p:nvPr>
        </p:nvSpPr>
        <p:spPr>
          <a:xfrm>
            <a:off x="6094473" y="0"/>
            <a:ext cx="6094476"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chemeClr val="lt1"/>
              </a:buClr>
              <a:buSzPts val="2000"/>
              <a:buFont typeface="Roboto"/>
              <a:buNone/>
              <a:defRPr sz="2000" b="0" i="0" u="none" strike="noStrike" cap="none">
                <a:solidFill>
                  <a:schemeClr val="lt1"/>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313" name="Google Shape;313;p59"/>
          <p:cNvSpPr txBox="1">
            <a:spLocks noGrp="1"/>
          </p:cNvSpPr>
          <p:nvPr>
            <p:ph type="title"/>
          </p:nvPr>
        </p:nvSpPr>
        <p:spPr>
          <a:xfrm>
            <a:off x="455618" y="491681"/>
            <a:ext cx="5029251"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14" name="Google Shape;314;p59"/>
          <p:cNvSpPr txBox="1">
            <a:spLocks noGrp="1"/>
          </p:cNvSpPr>
          <p:nvPr>
            <p:ph type="body" idx="1"/>
          </p:nvPr>
        </p:nvSpPr>
        <p:spPr>
          <a:xfrm>
            <a:off x="455618" y="2971800"/>
            <a:ext cx="5029251"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a:lnSpc>
                <a:spcPct val="100000"/>
              </a:lnSpc>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315" name="Google Shape;315;p59"/>
          <p:cNvSpPr txBox="1">
            <a:spLocks noGrp="1"/>
          </p:cNvSpPr>
          <p:nvPr>
            <p:ph type="body" idx="3"/>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316" name="Google Shape;316;p59"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HYUNDAI  Title">
  <p:cSld name="HYUNDAI  Title">
    <p:bg>
      <p:bgPr>
        <a:solidFill>
          <a:schemeClr val="dk2"/>
        </a:solidFill>
        <a:effectLst/>
      </p:bgPr>
    </p:bg>
    <p:spTree>
      <p:nvGrpSpPr>
        <p:cNvPr id="1" name="Shape 317"/>
        <p:cNvGrpSpPr/>
        <p:nvPr/>
      </p:nvGrpSpPr>
      <p:grpSpPr>
        <a:xfrm>
          <a:off x="0" y="0"/>
          <a:ext cx="0" cy="0"/>
          <a:chOff x="0" y="0"/>
          <a:chExt cx="0" cy="0"/>
        </a:xfrm>
      </p:grpSpPr>
      <p:sp>
        <p:nvSpPr>
          <p:cNvPr id="318" name="Google Shape;318;p60"/>
          <p:cNvSpPr txBox="1">
            <a:spLocks noGrp="1"/>
          </p:cNvSpPr>
          <p:nvPr>
            <p:ph type="title"/>
          </p:nvPr>
        </p:nvSpPr>
        <p:spPr>
          <a:xfrm>
            <a:off x="455618" y="460685"/>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19" name="Google Shape;319;p60"/>
          <p:cNvSpPr txBox="1">
            <a:spLocks noGrp="1"/>
          </p:cNvSpPr>
          <p:nvPr>
            <p:ph type="body" idx="1"/>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320" name="Google Shape;320;p60"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HYUNDAI  1Col Subhead | Title | Text">
  <p:cSld name="HYUNDAI  1Col Subhead | Title | Text">
    <p:bg>
      <p:bgPr>
        <a:solidFill>
          <a:schemeClr val="dk2"/>
        </a:solidFill>
        <a:effectLst/>
      </p:bgPr>
    </p:bg>
    <p:spTree>
      <p:nvGrpSpPr>
        <p:cNvPr id="1" name="Shape 321"/>
        <p:cNvGrpSpPr/>
        <p:nvPr/>
      </p:nvGrpSpPr>
      <p:grpSpPr>
        <a:xfrm>
          <a:off x="0" y="0"/>
          <a:ext cx="0" cy="0"/>
          <a:chOff x="0" y="0"/>
          <a:chExt cx="0" cy="0"/>
        </a:xfrm>
      </p:grpSpPr>
      <p:sp>
        <p:nvSpPr>
          <p:cNvPr id="322" name="Google Shape;322;p61"/>
          <p:cNvSpPr txBox="1">
            <a:spLocks noGrp="1"/>
          </p:cNvSpPr>
          <p:nvPr>
            <p:ph type="title"/>
          </p:nvPr>
        </p:nvSpPr>
        <p:spPr>
          <a:xfrm>
            <a:off x="455618" y="731522"/>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23" name="Google Shape;323;p61"/>
          <p:cNvSpPr txBox="1">
            <a:spLocks noGrp="1"/>
          </p:cNvSpPr>
          <p:nvPr>
            <p:ph type="body" idx="1"/>
          </p:nvPr>
        </p:nvSpPr>
        <p:spPr>
          <a:xfrm>
            <a:off x="455618" y="2971800"/>
            <a:ext cx="8915492" cy="2971800"/>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324" name="Google Shape;324;p61"/>
          <p:cNvSpPr txBox="1">
            <a:spLocks noGrp="1"/>
          </p:cNvSpPr>
          <p:nvPr>
            <p:ph type="body" idx="2"/>
          </p:nvPr>
        </p:nvSpPr>
        <p:spPr>
          <a:xfrm>
            <a:off x="455618" y="460685"/>
            <a:ext cx="8915492"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accent2"/>
              </a:buClr>
              <a:buSzPts val="1400"/>
              <a:buFont typeface="Roboto Medium"/>
              <a:buNone/>
              <a:defRPr sz="1400" b="0" i="0">
                <a:solidFill>
                  <a:schemeClr val="accent2"/>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325" name="Google Shape;325;p61"/>
          <p:cNvSpPr txBox="1">
            <a:spLocks noGrp="1"/>
          </p:cNvSpPr>
          <p:nvPr>
            <p:ph type="body" idx="3"/>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326" name="Google Shape;326;p61"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415496" y="740800"/>
            <a:ext cx="3743100" cy="1007700"/>
          </a:xfrm>
          <a:prstGeom prst="rect">
            <a:avLst/>
          </a:prstGeom>
        </p:spPr>
        <p:txBody>
          <a:bodyPr spcFirstLastPara="1" wrap="square" lIns="121875" tIns="121875" rIns="121875" bIns="121875" anchor="b" anchorCtr="0">
            <a:noAutofit/>
          </a:bodyPr>
          <a:lstStyle>
            <a:lvl1pPr lvl="0">
              <a:spcBef>
                <a:spcPts val="0"/>
              </a:spcBef>
              <a:spcAft>
                <a:spcPts val="0"/>
              </a:spcAft>
              <a:buSzPts val="3200"/>
              <a:buNone/>
              <a:defRPr sz="3201"/>
            </a:lvl1pPr>
            <a:lvl2pPr lvl="1">
              <a:spcBef>
                <a:spcPts val="0"/>
              </a:spcBef>
              <a:spcAft>
                <a:spcPts val="0"/>
              </a:spcAft>
              <a:buSzPts val="3200"/>
              <a:buNone/>
              <a:defRPr sz="3201"/>
            </a:lvl2pPr>
            <a:lvl3pPr lvl="2">
              <a:spcBef>
                <a:spcPts val="0"/>
              </a:spcBef>
              <a:spcAft>
                <a:spcPts val="0"/>
              </a:spcAft>
              <a:buSzPts val="3200"/>
              <a:buNone/>
              <a:defRPr sz="3201"/>
            </a:lvl3pPr>
            <a:lvl4pPr lvl="3">
              <a:spcBef>
                <a:spcPts val="0"/>
              </a:spcBef>
              <a:spcAft>
                <a:spcPts val="0"/>
              </a:spcAft>
              <a:buSzPts val="3200"/>
              <a:buNone/>
              <a:defRPr sz="3201"/>
            </a:lvl4pPr>
            <a:lvl5pPr lvl="4">
              <a:spcBef>
                <a:spcPts val="0"/>
              </a:spcBef>
              <a:spcAft>
                <a:spcPts val="0"/>
              </a:spcAft>
              <a:buSzPts val="3200"/>
              <a:buNone/>
              <a:defRPr sz="3201"/>
            </a:lvl5pPr>
            <a:lvl6pPr lvl="5">
              <a:spcBef>
                <a:spcPts val="0"/>
              </a:spcBef>
              <a:spcAft>
                <a:spcPts val="0"/>
              </a:spcAft>
              <a:buSzPts val="3200"/>
              <a:buNone/>
              <a:defRPr sz="3201"/>
            </a:lvl6pPr>
            <a:lvl7pPr lvl="6">
              <a:spcBef>
                <a:spcPts val="0"/>
              </a:spcBef>
              <a:spcAft>
                <a:spcPts val="0"/>
              </a:spcAft>
              <a:buSzPts val="3200"/>
              <a:buNone/>
              <a:defRPr sz="3201"/>
            </a:lvl7pPr>
            <a:lvl8pPr lvl="7">
              <a:spcBef>
                <a:spcPts val="0"/>
              </a:spcBef>
              <a:spcAft>
                <a:spcPts val="0"/>
              </a:spcAft>
              <a:buSzPts val="3200"/>
              <a:buNone/>
              <a:defRPr sz="3201"/>
            </a:lvl8pPr>
            <a:lvl9pPr lvl="8">
              <a:spcBef>
                <a:spcPts val="0"/>
              </a:spcBef>
              <a:spcAft>
                <a:spcPts val="0"/>
              </a:spcAft>
              <a:buSzPts val="3200"/>
              <a:buNone/>
              <a:defRPr sz="3201"/>
            </a:lvl9pPr>
          </a:lstStyle>
          <a:p>
            <a:endParaRPr/>
          </a:p>
        </p:txBody>
      </p:sp>
      <p:sp>
        <p:nvSpPr>
          <p:cNvPr id="30" name="Google Shape;30;p7"/>
          <p:cNvSpPr txBox="1">
            <a:spLocks noGrp="1"/>
          </p:cNvSpPr>
          <p:nvPr>
            <p:ph type="body" idx="1"/>
          </p:nvPr>
        </p:nvSpPr>
        <p:spPr>
          <a:xfrm>
            <a:off x="415496" y="1852800"/>
            <a:ext cx="3743100" cy="4239300"/>
          </a:xfrm>
          <a:prstGeom prst="rect">
            <a:avLst/>
          </a:prstGeom>
        </p:spPr>
        <p:txBody>
          <a:bodyPr spcFirstLastPara="1" wrap="square" lIns="121875" tIns="121875" rIns="121875" bIns="121875" anchor="t" anchorCtr="0">
            <a:noAutofit/>
          </a:bodyPr>
          <a:lstStyle>
            <a:lvl1pPr marL="457207" lvl="0" indent="-330205">
              <a:spcBef>
                <a:spcPts val="0"/>
              </a:spcBef>
              <a:spcAft>
                <a:spcPts val="0"/>
              </a:spcAft>
              <a:buSzPts val="1600"/>
              <a:buChar char="●"/>
              <a:defRPr sz="1600"/>
            </a:lvl1pPr>
            <a:lvl2pPr marL="914415" lvl="1" indent="-330205">
              <a:spcBef>
                <a:spcPts val="2099"/>
              </a:spcBef>
              <a:spcAft>
                <a:spcPts val="0"/>
              </a:spcAft>
              <a:buSzPts val="1600"/>
              <a:buChar char="○"/>
              <a:defRPr sz="1600"/>
            </a:lvl2pPr>
            <a:lvl3pPr marL="1371622" lvl="2" indent="-330205">
              <a:spcBef>
                <a:spcPts val="2099"/>
              </a:spcBef>
              <a:spcAft>
                <a:spcPts val="0"/>
              </a:spcAft>
              <a:buSzPts val="1600"/>
              <a:buChar char="■"/>
              <a:defRPr sz="1600"/>
            </a:lvl3pPr>
            <a:lvl4pPr marL="1828831" lvl="3" indent="-330205">
              <a:spcBef>
                <a:spcPts val="2099"/>
              </a:spcBef>
              <a:spcAft>
                <a:spcPts val="0"/>
              </a:spcAft>
              <a:buSzPts val="1600"/>
              <a:buChar char="●"/>
              <a:defRPr sz="1600"/>
            </a:lvl4pPr>
            <a:lvl5pPr marL="2286038" lvl="4" indent="-330205">
              <a:spcBef>
                <a:spcPts val="2099"/>
              </a:spcBef>
              <a:spcAft>
                <a:spcPts val="0"/>
              </a:spcAft>
              <a:buSzPts val="1600"/>
              <a:buChar char="○"/>
              <a:defRPr sz="1600"/>
            </a:lvl5pPr>
            <a:lvl6pPr marL="2743246" lvl="5" indent="-330205">
              <a:spcBef>
                <a:spcPts val="2099"/>
              </a:spcBef>
              <a:spcAft>
                <a:spcPts val="0"/>
              </a:spcAft>
              <a:buSzPts val="1600"/>
              <a:buChar char="■"/>
              <a:defRPr sz="1600"/>
            </a:lvl6pPr>
            <a:lvl7pPr marL="3200453" lvl="6" indent="-330205">
              <a:spcBef>
                <a:spcPts val="2099"/>
              </a:spcBef>
              <a:spcAft>
                <a:spcPts val="0"/>
              </a:spcAft>
              <a:buSzPts val="1600"/>
              <a:buChar char="●"/>
              <a:defRPr sz="1600"/>
            </a:lvl7pPr>
            <a:lvl8pPr marL="3657661" lvl="7" indent="-330205">
              <a:spcBef>
                <a:spcPts val="2099"/>
              </a:spcBef>
              <a:spcAft>
                <a:spcPts val="0"/>
              </a:spcAft>
              <a:buSzPts val="1600"/>
              <a:buChar char="○"/>
              <a:defRPr sz="1600"/>
            </a:lvl8pPr>
            <a:lvl9pPr marL="4114868" lvl="8" indent="-330205">
              <a:spcBef>
                <a:spcPts val="2099"/>
              </a:spcBef>
              <a:spcAft>
                <a:spcPts val="2099"/>
              </a:spcAft>
              <a:buSzPts val="1600"/>
              <a:buChar char="■"/>
              <a:defRPr sz="1600"/>
            </a:lvl9pPr>
          </a:lstStyle>
          <a:p>
            <a:endParaRPr/>
          </a:p>
        </p:txBody>
      </p:sp>
      <p:sp>
        <p:nvSpPr>
          <p:cNvPr id="31" name="Google Shape;31;p7"/>
          <p:cNvSpPr txBox="1">
            <a:spLocks noGrp="1"/>
          </p:cNvSpPr>
          <p:nvPr>
            <p:ph type="sldNum" idx="12"/>
          </p:nvPr>
        </p:nvSpPr>
        <p:spPr>
          <a:xfrm>
            <a:off x="11293784" y="6217622"/>
            <a:ext cx="731400" cy="524700"/>
          </a:xfrm>
          <a:prstGeom prst="rect">
            <a:avLst/>
          </a:prstGeom>
        </p:spPr>
        <p:txBody>
          <a:bodyPr spcFirstLastPara="1" wrap="square" lIns="121875" tIns="121875" rIns="121875" bIns="12187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HYUNDAI 2Col Subhead | Title | Text">
  <p:cSld name="HYUNDAI 2Col Subhead | Title | Text">
    <p:bg>
      <p:bgPr>
        <a:solidFill>
          <a:schemeClr val="dk2"/>
        </a:solidFill>
        <a:effectLst/>
      </p:bgPr>
    </p:bg>
    <p:spTree>
      <p:nvGrpSpPr>
        <p:cNvPr id="1" name="Shape 327"/>
        <p:cNvGrpSpPr/>
        <p:nvPr/>
      </p:nvGrpSpPr>
      <p:grpSpPr>
        <a:xfrm>
          <a:off x="0" y="0"/>
          <a:ext cx="0" cy="0"/>
          <a:chOff x="0" y="0"/>
          <a:chExt cx="0" cy="0"/>
        </a:xfrm>
      </p:grpSpPr>
      <p:sp>
        <p:nvSpPr>
          <p:cNvPr id="328" name="Google Shape;328;p62"/>
          <p:cNvSpPr txBox="1">
            <a:spLocks noGrp="1"/>
          </p:cNvSpPr>
          <p:nvPr>
            <p:ph type="title"/>
          </p:nvPr>
        </p:nvSpPr>
        <p:spPr>
          <a:xfrm>
            <a:off x="455618" y="731522"/>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29" name="Google Shape;329;p62"/>
          <p:cNvSpPr txBox="1">
            <a:spLocks noGrp="1"/>
          </p:cNvSpPr>
          <p:nvPr>
            <p:ph type="body" idx="1"/>
          </p:nvPr>
        </p:nvSpPr>
        <p:spPr>
          <a:xfrm>
            <a:off x="455617" y="2971800"/>
            <a:ext cx="5486456"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330" name="Google Shape;330;p62"/>
          <p:cNvSpPr txBox="1">
            <a:spLocks noGrp="1"/>
          </p:cNvSpPr>
          <p:nvPr>
            <p:ph type="body" idx="2"/>
          </p:nvPr>
        </p:nvSpPr>
        <p:spPr>
          <a:xfrm>
            <a:off x="455618" y="460685"/>
            <a:ext cx="8915492"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accent2"/>
              </a:buClr>
              <a:buSzPts val="1400"/>
              <a:buFont typeface="Roboto Medium"/>
              <a:buNone/>
              <a:defRPr sz="1400" b="0" i="0">
                <a:solidFill>
                  <a:schemeClr val="accent2"/>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331" name="Google Shape;331;p62"/>
          <p:cNvSpPr txBox="1">
            <a:spLocks noGrp="1"/>
          </p:cNvSpPr>
          <p:nvPr>
            <p:ph type="body" idx="3"/>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332" name="Google Shape;332;p62"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
        <p:nvSpPr>
          <p:cNvPr id="333" name="Google Shape;333;p62"/>
          <p:cNvSpPr txBox="1">
            <a:spLocks noGrp="1"/>
          </p:cNvSpPr>
          <p:nvPr>
            <p:ph type="body" idx="4"/>
          </p:nvPr>
        </p:nvSpPr>
        <p:spPr>
          <a:xfrm>
            <a:off x="6246876" y="2971801"/>
            <a:ext cx="5486456" cy="2971800"/>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1"/>
              </a:buClr>
              <a:buSzPts val="2000"/>
              <a:buFont typeface="Roboto"/>
              <a:buNone/>
              <a:defRPr>
                <a:solidFill>
                  <a:schemeClr val="lt1"/>
                </a:solidFill>
              </a:defRPr>
            </a:lvl1pPr>
            <a:lvl2pPr marL="914415" lvl="1" indent="-342906" algn="l">
              <a:spcBef>
                <a:spcPts val="600"/>
              </a:spcBef>
              <a:spcAft>
                <a:spcPts val="0"/>
              </a:spcAft>
              <a:buClr>
                <a:schemeClr val="lt1"/>
              </a:buClr>
              <a:buSzPts val="1800"/>
              <a:buChar char="•"/>
              <a:defRPr>
                <a:solidFill>
                  <a:schemeClr val="lt1"/>
                </a:solidFill>
              </a:defRPr>
            </a:lvl2pPr>
            <a:lvl3pPr marL="1371622" lvl="2" indent="-330205" algn="l">
              <a:spcBef>
                <a:spcPts val="600"/>
              </a:spcBef>
              <a:spcAft>
                <a:spcPts val="0"/>
              </a:spcAft>
              <a:buClr>
                <a:schemeClr val="lt1"/>
              </a:buClr>
              <a:buSzPts val="1600"/>
              <a:buChar char="−"/>
              <a:defRPr>
                <a:solidFill>
                  <a:schemeClr val="lt1"/>
                </a:solidFill>
              </a:defRPr>
            </a:lvl3pPr>
            <a:lvl4pPr marL="1828831" lvl="3" indent="-317506" algn="l">
              <a:spcBef>
                <a:spcPts val="300"/>
              </a:spcBef>
              <a:spcAft>
                <a:spcPts val="0"/>
              </a:spcAft>
              <a:buClr>
                <a:schemeClr val="lt1"/>
              </a:buClr>
              <a:buSzPts val="1400"/>
              <a:buChar char="•"/>
              <a:defRPr>
                <a:solidFill>
                  <a:schemeClr val="lt1"/>
                </a:solidFill>
              </a:defRPr>
            </a:lvl4pPr>
            <a:lvl5pPr marL="2286038" lvl="4" indent="-304805" algn="l">
              <a:spcBef>
                <a:spcPts val="300"/>
              </a:spcBef>
              <a:spcAft>
                <a:spcPts val="0"/>
              </a:spcAft>
              <a:buClr>
                <a:schemeClr val="lt1"/>
              </a:buClr>
              <a:buSzPts val="1200"/>
              <a:buChar char="−"/>
              <a:defRPr>
                <a:solidFill>
                  <a:schemeClr val="lt1"/>
                </a:solidFill>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HYUNDAI  Subhead | Title | Text | Image">
  <p:cSld name="HYUNDAI  Subhead | Title | Text | Image">
    <p:bg>
      <p:bgPr>
        <a:solidFill>
          <a:schemeClr val="dk2"/>
        </a:solidFill>
        <a:effectLst/>
      </p:bgPr>
    </p:bg>
    <p:spTree>
      <p:nvGrpSpPr>
        <p:cNvPr id="1" name="Shape 334"/>
        <p:cNvGrpSpPr/>
        <p:nvPr/>
      </p:nvGrpSpPr>
      <p:grpSpPr>
        <a:xfrm>
          <a:off x="0" y="0"/>
          <a:ext cx="0" cy="0"/>
          <a:chOff x="0" y="0"/>
          <a:chExt cx="0" cy="0"/>
        </a:xfrm>
      </p:grpSpPr>
      <p:sp>
        <p:nvSpPr>
          <p:cNvPr id="335" name="Google Shape;335;p63"/>
          <p:cNvSpPr txBox="1">
            <a:spLocks noGrp="1"/>
          </p:cNvSpPr>
          <p:nvPr>
            <p:ph type="title"/>
          </p:nvPr>
        </p:nvSpPr>
        <p:spPr>
          <a:xfrm>
            <a:off x="455618" y="731522"/>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36" name="Google Shape;336;p63"/>
          <p:cNvSpPr txBox="1">
            <a:spLocks noGrp="1"/>
          </p:cNvSpPr>
          <p:nvPr>
            <p:ph type="body" idx="1"/>
          </p:nvPr>
        </p:nvSpPr>
        <p:spPr>
          <a:xfrm>
            <a:off x="455616" y="2971800"/>
            <a:ext cx="5638859"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a:lnSpc>
                <a:spcPct val="100000"/>
              </a:lnSpc>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337" name="Google Shape;337;p63"/>
          <p:cNvSpPr>
            <a:spLocks noGrp="1"/>
          </p:cNvSpPr>
          <p:nvPr>
            <p:ph type="pic" idx="2"/>
          </p:nvPr>
        </p:nvSpPr>
        <p:spPr>
          <a:xfrm>
            <a:off x="7389890" y="1371600"/>
            <a:ext cx="4343445" cy="4572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338" name="Google Shape;338;p63"/>
          <p:cNvSpPr txBox="1">
            <a:spLocks noGrp="1"/>
          </p:cNvSpPr>
          <p:nvPr>
            <p:ph type="body" idx="3"/>
          </p:nvPr>
        </p:nvSpPr>
        <p:spPr>
          <a:xfrm>
            <a:off x="455618" y="460685"/>
            <a:ext cx="8915492"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accent2"/>
              </a:buClr>
              <a:buSzPts val="1400"/>
              <a:buFont typeface="Roboto Medium"/>
              <a:buNone/>
              <a:defRPr sz="1400" b="0" i="0">
                <a:solidFill>
                  <a:schemeClr val="accent2"/>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339" name="Google Shape;339;p63"/>
          <p:cNvSpPr txBox="1">
            <a:spLocks noGrp="1"/>
          </p:cNvSpPr>
          <p:nvPr>
            <p:ph type="body" idx="4"/>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340" name="Google Shape;340;p63"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HYUNDAI  Subhead | Title | Text | HP Image">
  <p:cSld name="HYUNDAI  Subhead | Title | Text | HP Image">
    <p:bg>
      <p:bgPr>
        <a:solidFill>
          <a:schemeClr val="dk2"/>
        </a:solidFill>
        <a:effectLst/>
      </p:bgPr>
    </p:bg>
    <p:spTree>
      <p:nvGrpSpPr>
        <p:cNvPr id="1" name="Shape 341"/>
        <p:cNvGrpSpPr/>
        <p:nvPr/>
      </p:nvGrpSpPr>
      <p:grpSpPr>
        <a:xfrm>
          <a:off x="0" y="0"/>
          <a:ext cx="0" cy="0"/>
          <a:chOff x="0" y="0"/>
          <a:chExt cx="0" cy="0"/>
        </a:xfrm>
      </p:grpSpPr>
      <p:sp>
        <p:nvSpPr>
          <p:cNvPr id="342" name="Google Shape;342;p64"/>
          <p:cNvSpPr>
            <a:spLocks noGrp="1"/>
          </p:cNvSpPr>
          <p:nvPr>
            <p:ph type="pic" idx="2"/>
          </p:nvPr>
        </p:nvSpPr>
        <p:spPr>
          <a:xfrm>
            <a:off x="6094473" y="0"/>
            <a:ext cx="6094476"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343" name="Google Shape;343;p64"/>
          <p:cNvSpPr txBox="1">
            <a:spLocks noGrp="1"/>
          </p:cNvSpPr>
          <p:nvPr>
            <p:ph type="title"/>
          </p:nvPr>
        </p:nvSpPr>
        <p:spPr>
          <a:xfrm>
            <a:off x="455618" y="731522"/>
            <a:ext cx="5029251"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44" name="Google Shape;344;p64"/>
          <p:cNvSpPr txBox="1">
            <a:spLocks noGrp="1"/>
          </p:cNvSpPr>
          <p:nvPr>
            <p:ph type="body" idx="1"/>
          </p:nvPr>
        </p:nvSpPr>
        <p:spPr>
          <a:xfrm>
            <a:off x="455618" y="2971800"/>
            <a:ext cx="5029251"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a:lnSpc>
                <a:spcPct val="100000"/>
              </a:lnSpc>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345" name="Google Shape;345;p64"/>
          <p:cNvSpPr txBox="1">
            <a:spLocks noGrp="1"/>
          </p:cNvSpPr>
          <p:nvPr>
            <p:ph type="body" idx="3"/>
          </p:nvPr>
        </p:nvSpPr>
        <p:spPr>
          <a:xfrm>
            <a:off x="455619" y="460685"/>
            <a:ext cx="5029251"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accent2"/>
              </a:buClr>
              <a:buSzPts val="1400"/>
              <a:buFont typeface="Roboto Medium"/>
              <a:buNone/>
              <a:defRPr sz="1400" b="0" i="0">
                <a:solidFill>
                  <a:schemeClr val="accent2"/>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346" name="Google Shape;346;p64"/>
          <p:cNvSpPr txBox="1">
            <a:spLocks noGrp="1"/>
          </p:cNvSpPr>
          <p:nvPr>
            <p:ph type="body" idx="4"/>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347" name="Google Shape;347;p64"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HYUNDAI  Subhead | Title">
  <p:cSld name="HYUNDAI  Subhead | Title">
    <p:bg>
      <p:bgPr>
        <a:solidFill>
          <a:schemeClr val="dk2"/>
        </a:solidFill>
        <a:effectLst/>
      </p:bgPr>
    </p:bg>
    <p:spTree>
      <p:nvGrpSpPr>
        <p:cNvPr id="1" name="Shape 348"/>
        <p:cNvGrpSpPr/>
        <p:nvPr/>
      </p:nvGrpSpPr>
      <p:grpSpPr>
        <a:xfrm>
          <a:off x="0" y="0"/>
          <a:ext cx="0" cy="0"/>
          <a:chOff x="0" y="0"/>
          <a:chExt cx="0" cy="0"/>
        </a:xfrm>
      </p:grpSpPr>
      <p:sp>
        <p:nvSpPr>
          <p:cNvPr id="349" name="Google Shape;349;p65"/>
          <p:cNvSpPr txBox="1">
            <a:spLocks noGrp="1"/>
          </p:cNvSpPr>
          <p:nvPr>
            <p:ph type="title"/>
          </p:nvPr>
        </p:nvSpPr>
        <p:spPr>
          <a:xfrm>
            <a:off x="455618" y="731522"/>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0" name="Google Shape;350;p65"/>
          <p:cNvSpPr txBox="1">
            <a:spLocks noGrp="1"/>
          </p:cNvSpPr>
          <p:nvPr>
            <p:ph type="body" idx="1"/>
          </p:nvPr>
        </p:nvSpPr>
        <p:spPr>
          <a:xfrm>
            <a:off x="455618" y="460685"/>
            <a:ext cx="8915492"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accent2"/>
              </a:buClr>
              <a:buSzPts val="1400"/>
              <a:buFont typeface="Roboto Medium"/>
              <a:buNone/>
              <a:defRPr sz="1400" b="0" i="0">
                <a:solidFill>
                  <a:schemeClr val="accent2"/>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351" name="Google Shape;351;p65"/>
          <p:cNvSpPr txBox="1">
            <a:spLocks noGrp="1"/>
          </p:cNvSpPr>
          <p:nvPr>
            <p:ph type="body" idx="2"/>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352" name="Google Shape;352;p65"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HYUNDAI  1Col Title | Subhead | Text">
  <p:cSld name="HYUNDAI  1Col Title | Subhead | Text">
    <p:bg>
      <p:bgPr>
        <a:solidFill>
          <a:schemeClr val="dk2"/>
        </a:solidFill>
        <a:effectLst/>
      </p:bgPr>
    </p:bg>
    <p:spTree>
      <p:nvGrpSpPr>
        <p:cNvPr id="1" name="Shape 353"/>
        <p:cNvGrpSpPr/>
        <p:nvPr/>
      </p:nvGrpSpPr>
      <p:grpSpPr>
        <a:xfrm>
          <a:off x="0" y="0"/>
          <a:ext cx="0" cy="0"/>
          <a:chOff x="0" y="0"/>
          <a:chExt cx="0" cy="0"/>
        </a:xfrm>
      </p:grpSpPr>
      <p:sp>
        <p:nvSpPr>
          <p:cNvPr id="354" name="Google Shape;354;p66"/>
          <p:cNvSpPr txBox="1">
            <a:spLocks noGrp="1"/>
          </p:cNvSpPr>
          <p:nvPr>
            <p:ph type="title"/>
          </p:nvPr>
        </p:nvSpPr>
        <p:spPr>
          <a:xfrm>
            <a:off x="455618" y="491681"/>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5" name="Google Shape;355;p66"/>
          <p:cNvSpPr txBox="1">
            <a:spLocks noGrp="1"/>
          </p:cNvSpPr>
          <p:nvPr>
            <p:ph type="body" idx="1"/>
          </p:nvPr>
        </p:nvSpPr>
        <p:spPr>
          <a:xfrm>
            <a:off x="455618" y="2971800"/>
            <a:ext cx="8915492" cy="2971800"/>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356" name="Google Shape;356;p66"/>
          <p:cNvSpPr txBox="1">
            <a:spLocks noGrp="1"/>
          </p:cNvSpPr>
          <p:nvPr>
            <p:ph type="body" idx="2"/>
          </p:nvPr>
        </p:nvSpPr>
        <p:spPr>
          <a:xfrm>
            <a:off x="455618" y="868681"/>
            <a:ext cx="8915492"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accent2"/>
              </a:buClr>
              <a:buSzPts val="1600"/>
              <a:buFont typeface="Roboto Medium"/>
              <a:buNone/>
              <a:defRPr sz="1600" b="0" i="0">
                <a:solidFill>
                  <a:schemeClr val="accent2"/>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357" name="Google Shape;357;p66"/>
          <p:cNvSpPr txBox="1">
            <a:spLocks noGrp="1"/>
          </p:cNvSpPr>
          <p:nvPr>
            <p:ph type="body" idx="3"/>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358" name="Google Shape;358;p66"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HYUNDAI  2Col Title | Subhead | Text">
  <p:cSld name="HYUNDAI  2Col Title | Subhead | Text">
    <p:bg>
      <p:bgPr>
        <a:solidFill>
          <a:schemeClr val="dk2"/>
        </a:solidFill>
        <a:effectLst/>
      </p:bgPr>
    </p:bg>
    <p:spTree>
      <p:nvGrpSpPr>
        <p:cNvPr id="1" name="Shape 359"/>
        <p:cNvGrpSpPr/>
        <p:nvPr/>
      </p:nvGrpSpPr>
      <p:grpSpPr>
        <a:xfrm>
          <a:off x="0" y="0"/>
          <a:ext cx="0" cy="0"/>
          <a:chOff x="0" y="0"/>
          <a:chExt cx="0" cy="0"/>
        </a:xfrm>
      </p:grpSpPr>
      <p:sp>
        <p:nvSpPr>
          <p:cNvPr id="360" name="Google Shape;360;p67"/>
          <p:cNvSpPr txBox="1">
            <a:spLocks noGrp="1"/>
          </p:cNvSpPr>
          <p:nvPr>
            <p:ph type="title"/>
          </p:nvPr>
        </p:nvSpPr>
        <p:spPr>
          <a:xfrm>
            <a:off x="455618" y="503696"/>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61" name="Google Shape;361;p67"/>
          <p:cNvSpPr txBox="1">
            <a:spLocks noGrp="1"/>
          </p:cNvSpPr>
          <p:nvPr>
            <p:ph type="body" idx="1"/>
          </p:nvPr>
        </p:nvSpPr>
        <p:spPr>
          <a:xfrm>
            <a:off x="455617" y="2971800"/>
            <a:ext cx="5486456"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362" name="Google Shape;362;p67"/>
          <p:cNvSpPr txBox="1">
            <a:spLocks noGrp="1"/>
          </p:cNvSpPr>
          <p:nvPr>
            <p:ph type="body" idx="2"/>
          </p:nvPr>
        </p:nvSpPr>
        <p:spPr>
          <a:xfrm>
            <a:off x="455618" y="868681"/>
            <a:ext cx="8915492"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accent2"/>
              </a:buClr>
              <a:buSzPts val="1600"/>
              <a:buFont typeface="Roboto Medium"/>
              <a:buNone/>
              <a:defRPr sz="1600" b="0" i="0">
                <a:solidFill>
                  <a:schemeClr val="accent2"/>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363" name="Google Shape;363;p67"/>
          <p:cNvSpPr txBox="1">
            <a:spLocks noGrp="1"/>
          </p:cNvSpPr>
          <p:nvPr>
            <p:ph type="body" idx="3"/>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364" name="Google Shape;364;p67"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
        <p:nvSpPr>
          <p:cNvPr id="365" name="Google Shape;365;p67"/>
          <p:cNvSpPr txBox="1">
            <a:spLocks noGrp="1"/>
          </p:cNvSpPr>
          <p:nvPr>
            <p:ph type="body" idx="4"/>
          </p:nvPr>
        </p:nvSpPr>
        <p:spPr>
          <a:xfrm>
            <a:off x="6246876" y="2971801"/>
            <a:ext cx="5486456" cy="2971800"/>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1"/>
              </a:buClr>
              <a:buSzPts val="2000"/>
              <a:buFont typeface="Roboto"/>
              <a:buNone/>
              <a:defRPr>
                <a:solidFill>
                  <a:schemeClr val="lt1"/>
                </a:solidFill>
              </a:defRPr>
            </a:lvl1pPr>
            <a:lvl2pPr marL="914415" lvl="1" indent="-342906" algn="l">
              <a:spcBef>
                <a:spcPts val="600"/>
              </a:spcBef>
              <a:spcAft>
                <a:spcPts val="0"/>
              </a:spcAft>
              <a:buClr>
                <a:schemeClr val="lt1"/>
              </a:buClr>
              <a:buSzPts val="1800"/>
              <a:buChar char="•"/>
              <a:defRPr>
                <a:solidFill>
                  <a:schemeClr val="lt1"/>
                </a:solidFill>
              </a:defRPr>
            </a:lvl2pPr>
            <a:lvl3pPr marL="1371622" lvl="2" indent="-330205" algn="l">
              <a:spcBef>
                <a:spcPts val="600"/>
              </a:spcBef>
              <a:spcAft>
                <a:spcPts val="0"/>
              </a:spcAft>
              <a:buClr>
                <a:schemeClr val="lt1"/>
              </a:buClr>
              <a:buSzPts val="1600"/>
              <a:buChar char="−"/>
              <a:defRPr>
                <a:solidFill>
                  <a:schemeClr val="lt1"/>
                </a:solidFill>
              </a:defRPr>
            </a:lvl3pPr>
            <a:lvl4pPr marL="1828831" lvl="3" indent="-317506" algn="l">
              <a:spcBef>
                <a:spcPts val="300"/>
              </a:spcBef>
              <a:spcAft>
                <a:spcPts val="0"/>
              </a:spcAft>
              <a:buClr>
                <a:schemeClr val="lt1"/>
              </a:buClr>
              <a:buSzPts val="1400"/>
              <a:buChar char="•"/>
              <a:defRPr>
                <a:solidFill>
                  <a:schemeClr val="lt1"/>
                </a:solidFill>
              </a:defRPr>
            </a:lvl4pPr>
            <a:lvl5pPr marL="2286038" lvl="4" indent="-304805" algn="l">
              <a:spcBef>
                <a:spcPts val="300"/>
              </a:spcBef>
              <a:spcAft>
                <a:spcPts val="0"/>
              </a:spcAft>
              <a:buClr>
                <a:schemeClr val="lt1"/>
              </a:buClr>
              <a:buSzPts val="1200"/>
              <a:buChar char="−"/>
              <a:defRPr>
                <a:solidFill>
                  <a:schemeClr val="lt1"/>
                </a:solidFill>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HYUNDAI  1Col Title | Subhead | Text | Image">
  <p:cSld name="HYUNDAI  1Col Title | Subhead | Text | Image">
    <p:bg>
      <p:bgPr>
        <a:solidFill>
          <a:schemeClr val="dk2"/>
        </a:solidFill>
        <a:effectLst/>
      </p:bgPr>
    </p:bg>
    <p:spTree>
      <p:nvGrpSpPr>
        <p:cNvPr id="1" name="Shape 366"/>
        <p:cNvGrpSpPr/>
        <p:nvPr/>
      </p:nvGrpSpPr>
      <p:grpSpPr>
        <a:xfrm>
          <a:off x="0" y="0"/>
          <a:ext cx="0" cy="0"/>
          <a:chOff x="0" y="0"/>
          <a:chExt cx="0" cy="0"/>
        </a:xfrm>
      </p:grpSpPr>
      <p:sp>
        <p:nvSpPr>
          <p:cNvPr id="367" name="Google Shape;367;p68"/>
          <p:cNvSpPr txBox="1">
            <a:spLocks noGrp="1"/>
          </p:cNvSpPr>
          <p:nvPr>
            <p:ph type="title"/>
          </p:nvPr>
        </p:nvSpPr>
        <p:spPr>
          <a:xfrm>
            <a:off x="455618" y="503696"/>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68" name="Google Shape;368;p68"/>
          <p:cNvSpPr txBox="1">
            <a:spLocks noGrp="1"/>
          </p:cNvSpPr>
          <p:nvPr>
            <p:ph type="body" idx="1"/>
          </p:nvPr>
        </p:nvSpPr>
        <p:spPr>
          <a:xfrm>
            <a:off x="455616" y="2971800"/>
            <a:ext cx="5638859"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a:lnSpc>
                <a:spcPct val="100000"/>
              </a:lnSpc>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369" name="Google Shape;369;p68"/>
          <p:cNvSpPr>
            <a:spLocks noGrp="1"/>
          </p:cNvSpPr>
          <p:nvPr>
            <p:ph type="pic" idx="2"/>
          </p:nvPr>
        </p:nvSpPr>
        <p:spPr>
          <a:xfrm>
            <a:off x="7389890" y="1371600"/>
            <a:ext cx="4343445" cy="4572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370" name="Google Shape;370;p68"/>
          <p:cNvSpPr txBox="1">
            <a:spLocks noGrp="1"/>
          </p:cNvSpPr>
          <p:nvPr>
            <p:ph type="body" idx="3"/>
          </p:nvPr>
        </p:nvSpPr>
        <p:spPr>
          <a:xfrm>
            <a:off x="455618" y="868681"/>
            <a:ext cx="8915492"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accent2"/>
              </a:buClr>
              <a:buSzPts val="1600"/>
              <a:buFont typeface="Roboto Medium"/>
              <a:buNone/>
              <a:defRPr sz="1600" b="0" i="0">
                <a:solidFill>
                  <a:schemeClr val="accent2"/>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371" name="Google Shape;371;p68"/>
          <p:cNvSpPr txBox="1">
            <a:spLocks noGrp="1"/>
          </p:cNvSpPr>
          <p:nvPr>
            <p:ph type="body" idx="4"/>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372" name="Google Shape;372;p68"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HYUNDAI  Title | Subhead | Text | HP Image">
  <p:cSld name="HYUNDAI  Title | Subhead | Text | HP Image">
    <p:bg>
      <p:bgPr>
        <a:solidFill>
          <a:schemeClr val="dk2"/>
        </a:solidFill>
        <a:effectLst/>
      </p:bgPr>
    </p:bg>
    <p:spTree>
      <p:nvGrpSpPr>
        <p:cNvPr id="1" name="Shape 373"/>
        <p:cNvGrpSpPr/>
        <p:nvPr/>
      </p:nvGrpSpPr>
      <p:grpSpPr>
        <a:xfrm>
          <a:off x="0" y="0"/>
          <a:ext cx="0" cy="0"/>
          <a:chOff x="0" y="0"/>
          <a:chExt cx="0" cy="0"/>
        </a:xfrm>
      </p:grpSpPr>
      <p:sp>
        <p:nvSpPr>
          <p:cNvPr id="374" name="Google Shape;374;p69"/>
          <p:cNvSpPr>
            <a:spLocks noGrp="1"/>
          </p:cNvSpPr>
          <p:nvPr>
            <p:ph type="pic" idx="2"/>
          </p:nvPr>
        </p:nvSpPr>
        <p:spPr>
          <a:xfrm>
            <a:off x="6094475" y="359"/>
            <a:ext cx="6094476"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375" name="Google Shape;375;p69"/>
          <p:cNvSpPr txBox="1">
            <a:spLocks noGrp="1"/>
          </p:cNvSpPr>
          <p:nvPr>
            <p:ph type="title"/>
          </p:nvPr>
        </p:nvSpPr>
        <p:spPr>
          <a:xfrm>
            <a:off x="455618" y="503696"/>
            <a:ext cx="5029251"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76" name="Google Shape;376;p69"/>
          <p:cNvSpPr txBox="1">
            <a:spLocks noGrp="1"/>
          </p:cNvSpPr>
          <p:nvPr>
            <p:ph type="body" idx="1"/>
          </p:nvPr>
        </p:nvSpPr>
        <p:spPr>
          <a:xfrm>
            <a:off x="455618" y="2971800"/>
            <a:ext cx="5029251"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a:lnSpc>
                <a:spcPct val="100000"/>
              </a:lnSpc>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377" name="Google Shape;377;p69"/>
          <p:cNvSpPr txBox="1">
            <a:spLocks noGrp="1"/>
          </p:cNvSpPr>
          <p:nvPr>
            <p:ph type="body" idx="3"/>
          </p:nvPr>
        </p:nvSpPr>
        <p:spPr>
          <a:xfrm>
            <a:off x="455619" y="868681"/>
            <a:ext cx="5029251"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accent2"/>
              </a:buClr>
              <a:buSzPts val="1600"/>
              <a:buFont typeface="Roboto Medium"/>
              <a:buNone/>
              <a:defRPr sz="1600" b="0" i="0">
                <a:solidFill>
                  <a:schemeClr val="accent2"/>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378" name="Google Shape;378;p69"/>
          <p:cNvSpPr txBox="1">
            <a:spLocks noGrp="1"/>
          </p:cNvSpPr>
          <p:nvPr>
            <p:ph type="body" idx="4"/>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379" name="Google Shape;379;p69"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HYUNDAI  Title | Subhead">
  <p:cSld name="HYUNDAI  Title | Subhead">
    <p:bg>
      <p:bgPr>
        <a:solidFill>
          <a:schemeClr val="dk2"/>
        </a:solidFill>
        <a:effectLst/>
      </p:bgPr>
    </p:bg>
    <p:spTree>
      <p:nvGrpSpPr>
        <p:cNvPr id="1" name="Shape 380"/>
        <p:cNvGrpSpPr/>
        <p:nvPr/>
      </p:nvGrpSpPr>
      <p:grpSpPr>
        <a:xfrm>
          <a:off x="0" y="0"/>
          <a:ext cx="0" cy="0"/>
          <a:chOff x="0" y="0"/>
          <a:chExt cx="0" cy="0"/>
        </a:xfrm>
      </p:grpSpPr>
      <p:sp>
        <p:nvSpPr>
          <p:cNvPr id="381" name="Google Shape;381;p70"/>
          <p:cNvSpPr txBox="1">
            <a:spLocks noGrp="1"/>
          </p:cNvSpPr>
          <p:nvPr>
            <p:ph type="title"/>
          </p:nvPr>
        </p:nvSpPr>
        <p:spPr>
          <a:xfrm>
            <a:off x="455618" y="503696"/>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2" name="Google Shape;382;p70"/>
          <p:cNvSpPr txBox="1">
            <a:spLocks noGrp="1"/>
          </p:cNvSpPr>
          <p:nvPr>
            <p:ph type="body" idx="1"/>
          </p:nvPr>
        </p:nvSpPr>
        <p:spPr>
          <a:xfrm>
            <a:off x="455618" y="868681"/>
            <a:ext cx="8915492"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accent2"/>
              </a:buClr>
              <a:buSzPts val="1600"/>
              <a:buFont typeface="Roboto Medium"/>
              <a:buNone/>
              <a:defRPr sz="1600" b="0" i="0">
                <a:solidFill>
                  <a:schemeClr val="accent2"/>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383" name="Google Shape;383;p70"/>
          <p:cNvSpPr txBox="1">
            <a:spLocks noGrp="1"/>
          </p:cNvSpPr>
          <p:nvPr>
            <p:ph type="body" idx="2"/>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384" name="Google Shape;384;p70"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HYUNDAI  Blank">
  <p:cSld name="HYUNDAI  Blank">
    <p:bg>
      <p:bgPr>
        <a:solidFill>
          <a:schemeClr val="dk2"/>
        </a:solidFill>
        <a:effectLst/>
      </p:bgPr>
    </p:bg>
    <p:spTree>
      <p:nvGrpSpPr>
        <p:cNvPr id="1" name="Shape 385"/>
        <p:cNvGrpSpPr/>
        <p:nvPr/>
      </p:nvGrpSpPr>
      <p:grpSpPr>
        <a:xfrm>
          <a:off x="0" y="0"/>
          <a:ext cx="0" cy="0"/>
          <a:chOff x="0" y="0"/>
          <a:chExt cx="0" cy="0"/>
        </a:xfrm>
      </p:grpSpPr>
      <p:sp>
        <p:nvSpPr>
          <p:cNvPr id="386" name="Google Shape;386;p71"/>
          <p:cNvSpPr txBox="1">
            <a:spLocks noGrp="1"/>
          </p:cNvSpPr>
          <p:nvPr>
            <p:ph type="body" idx="1"/>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387" name="Google Shape;387;p71"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653503" y="600200"/>
            <a:ext cx="8488200" cy="5454300"/>
          </a:xfrm>
          <a:prstGeom prst="rect">
            <a:avLst/>
          </a:prstGeom>
        </p:spPr>
        <p:txBody>
          <a:bodyPr spcFirstLastPara="1" wrap="square" lIns="121875" tIns="121875" rIns="121875" bIns="121875" anchor="ctr" anchorCtr="0">
            <a:noAutofit/>
          </a:bodyPr>
          <a:lstStyle>
            <a:lvl1pPr lvl="0">
              <a:spcBef>
                <a:spcPts val="0"/>
              </a:spcBef>
              <a:spcAft>
                <a:spcPts val="0"/>
              </a:spcAft>
              <a:buSzPts val="6400"/>
              <a:buNone/>
              <a:defRPr sz="6400"/>
            </a:lvl1pPr>
            <a:lvl2pPr lvl="1">
              <a:spcBef>
                <a:spcPts val="0"/>
              </a:spcBef>
              <a:spcAft>
                <a:spcPts val="0"/>
              </a:spcAft>
              <a:buSzPts val="6400"/>
              <a:buNone/>
              <a:defRPr sz="6400"/>
            </a:lvl2pPr>
            <a:lvl3pPr lvl="2">
              <a:spcBef>
                <a:spcPts val="0"/>
              </a:spcBef>
              <a:spcAft>
                <a:spcPts val="0"/>
              </a:spcAft>
              <a:buSzPts val="6400"/>
              <a:buNone/>
              <a:defRPr sz="6400"/>
            </a:lvl3pPr>
            <a:lvl4pPr lvl="3">
              <a:spcBef>
                <a:spcPts val="0"/>
              </a:spcBef>
              <a:spcAft>
                <a:spcPts val="0"/>
              </a:spcAft>
              <a:buSzPts val="6400"/>
              <a:buNone/>
              <a:defRPr sz="6400"/>
            </a:lvl4pPr>
            <a:lvl5pPr lvl="4">
              <a:spcBef>
                <a:spcPts val="0"/>
              </a:spcBef>
              <a:spcAft>
                <a:spcPts val="0"/>
              </a:spcAft>
              <a:buSzPts val="6400"/>
              <a:buNone/>
              <a:defRPr sz="6400"/>
            </a:lvl5pPr>
            <a:lvl6pPr lvl="5">
              <a:spcBef>
                <a:spcPts val="0"/>
              </a:spcBef>
              <a:spcAft>
                <a:spcPts val="0"/>
              </a:spcAft>
              <a:buSzPts val="6400"/>
              <a:buNone/>
              <a:defRPr sz="6400"/>
            </a:lvl6pPr>
            <a:lvl7pPr lvl="6">
              <a:spcBef>
                <a:spcPts val="0"/>
              </a:spcBef>
              <a:spcAft>
                <a:spcPts val="0"/>
              </a:spcAft>
              <a:buSzPts val="6400"/>
              <a:buNone/>
              <a:defRPr sz="6400"/>
            </a:lvl7pPr>
            <a:lvl8pPr lvl="7">
              <a:spcBef>
                <a:spcPts val="0"/>
              </a:spcBef>
              <a:spcAft>
                <a:spcPts val="0"/>
              </a:spcAft>
              <a:buSzPts val="6400"/>
              <a:buNone/>
              <a:defRPr sz="6400"/>
            </a:lvl8pPr>
            <a:lvl9pPr lvl="8">
              <a:spcBef>
                <a:spcPts val="0"/>
              </a:spcBef>
              <a:spcAft>
                <a:spcPts val="0"/>
              </a:spcAft>
              <a:buSzPts val="6400"/>
              <a:buNone/>
              <a:defRPr sz="6400"/>
            </a:lvl9pPr>
          </a:lstStyle>
          <a:p>
            <a:endParaRPr/>
          </a:p>
        </p:txBody>
      </p:sp>
      <p:sp>
        <p:nvSpPr>
          <p:cNvPr id="34" name="Google Shape;34;p8"/>
          <p:cNvSpPr txBox="1">
            <a:spLocks noGrp="1"/>
          </p:cNvSpPr>
          <p:nvPr>
            <p:ph type="sldNum" idx="12"/>
          </p:nvPr>
        </p:nvSpPr>
        <p:spPr>
          <a:xfrm>
            <a:off x="11293784" y="6217622"/>
            <a:ext cx="731400" cy="524700"/>
          </a:xfrm>
          <a:prstGeom prst="rect">
            <a:avLst/>
          </a:prstGeom>
        </p:spPr>
        <p:txBody>
          <a:bodyPr spcFirstLastPara="1" wrap="square" lIns="121875" tIns="121875" rIns="121875" bIns="12187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SEAGLASS 1Col Title | Text">
  <p:cSld name="SEAGLASS 1Col Title | Text">
    <p:bg>
      <p:bgPr>
        <a:solidFill>
          <a:schemeClr val="accent3"/>
        </a:solidFill>
        <a:effectLst/>
      </p:bgPr>
    </p:bg>
    <p:spTree>
      <p:nvGrpSpPr>
        <p:cNvPr id="1" name="Shape 388"/>
        <p:cNvGrpSpPr/>
        <p:nvPr/>
      </p:nvGrpSpPr>
      <p:grpSpPr>
        <a:xfrm>
          <a:off x="0" y="0"/>
          <a:ext cx="0" cy="0"/>
          <a:chOff x="0" y="0"/>
          <a:chExt cx="0" cy="0"/>
        </a:xfrm>
      </p:grpSpPr>
      <p:sp>
        <p:nvSpPr>
          <p:cNvPr id="389" name="Google Shape;389;p72"/>
          <p:cNvSpPr txBox="1">
            <a:spLocks noGrp="1"/>
          </p:cNvSpPr>
          <p:nvPr>
            <p:ph type="title"/>
          </p:nvPr>
        </p:nvSpPr>
        <p:spPr>
          <a:xfrm>
            <a:off x="455618" y="460685"/>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90" name="Google Shape;390;p72"/>
          <p:cNvSpPr txBox="1">
            <a:spLocks noGrp="1"/>
          </p:cNvSpPr>
          <p:nvPr>
            <p:ph type="body" idx="1"/>
          </p:nvPr>
        </p:nvSpPr>
        <p:spPr>
          <a:xfrm>
            <a:off x="455618" y="2971800"/>
            <a:ext cx="8915492" cy="2971800"/>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a:spcBef>
                <a:spcPts val="600"/>
              </a:spcBef>
              <a:spcAft>
                <a:spcPts val="0"/>
              </a:spcAft>
              <a:buClr>
                <a:schemeClr val="dk1"/>
              </a:buClr>
              <a:buSzPts val="1800"/>
              <a:buChar char="•"/>
              <a:defRPr b="0" i="0">
                <a:latin typeface="Roboto"/>
                <a:ea typeface="Roboto"/>
                <a:cs typeface="Roboto"/>
                <a:sym typeface="Roboto"/>
              </a:defRPr>
            </a:lvl2pPr>
            <a:lvl3pPr marL="1371622" lvl="2" indent="-330205" algn="l">
              <a:spcBef>
                <a:spcPts val="600"/>
              </a:spcBef>
              <a:spcAft>
                <a:spcPts val="0"/>
              </a:spcAft>
              <a:buClr>
                <a:schemeClr val="dk1"/>
              </a:buClr>
              <a:buSzPts val="1600"/>
              <a:buChar char="−"/>
              <a:defRPr b="0" i="0">
                <a:latin typeface="Roboto"/>
                <a:ea typeface="Roboto"/>
                <a:cs typeface="Roboto"/>
                <a:sym typeface="Roboto"/>
              </a:defRPr>
            </a:lvl3pPr>
            <a:lvl4pPr marL="1828831" lvl="3" indent="-317506" algn="l">
              <a:spcBef>
                <a:spcPts val="300"/>
              </a:spcBef>
              <a:spcAft>
                <a:spcPts val="0"/>
              </a:spcAft>
              <a:buClr>
                <a:schemeClr val="dk1"/>
              </a:buClr>
              <a:buSzPts val="1400"/>
              <a:buChar char="•"/>
              <a:defRPr b="0" i="0">
                <a:latin typeface="Roboto"/>
                <a:ea typeface="Roboto"/>
                <a:cs typeface="Roboto"/>
                <a:sym typeface="Roboto"/>
              </a:defRPr>
            </a:lvl4pPr>
            <a:lvl5pPr marL="2286038" lvl="4" indent="-304805" algn="l">
              <a:spcBef>
                <a:spcPts val="300"/>
              </a:spcBef>
              <a:spcAft>
                <a:spcPts val="0"/>
              </a:spcAft>
              <a:buClr>
                <a:schemeClr val="dk1"/>
              </a:buClr>
              <a:buSzPts val="1200"/>
              <a:buChar char="−"/>
              <a:defRPr b="0" i="0">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391" name="Google Shape;391;p72"/>
          <p:cNvSpPr txBox="1">
            <a:spLocks noGrp="1"/>
          </p:cNvSpPr>
          <p:nvPr>
            <p:ph type="body" idx="2"/>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392" name="Google Shape;392;p72" descr="A picture containing drawing&#10;&#10;Description automatically generated"/>
          <p:cNvPicPr preferRelativeResize="0"/>
          <p:nvPr/>
        </p:nvPicPr>
        <p:blipFill rotWithShape="1">
          <a:blip r:embed="rId2">
            <a:alphaModFix/>
          </a:blip>
          <a:srcRect/>
          <a:stretch/>
        </p:blipFill>
        <p:spPr>
          <a:xfrm>
            <a:off x="455619" y="6275784"/>
            <a:ext cx="685800" cy="35361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SEAGLASS 2Col Title | Text">
  <p:cSld name="SEAGLASS 2Col Title | Text">
    <p:bg>
      <p:bgPr>
        <a:solidFill>
          <a:schemeClr val="accent3"/>
        </a:solidFill>
        <a:effectLst/>
      </p:bgPr>
    </p:bg>
    <p:spTree>
      <p:nvGrpSpPr>
        <p:cNvPr id="1" name="Shape 393"/>
        <p:cNvGrpSpPr/>
        <p:nvPr/>
      </p:nvGrpSpPr>
      <p:grpSpPr>
        <a:xfrm>
          <a:off x="0" y="0"/>
          <a:ext cx="0" cy="0"/>
          <a:chOff x="0" y="0"/>
          <a:chExt cx="0" cy="0"/>
        </a:xfrm>
      </p:grpSpPr>
      <p:sp>
        <p:nvSpPr>
          <p:cNvPr id="394" name="Google Shape;394;p73"/>
          <p:cNvSpPr txBox="1">
            <a:spLocks noGrp="1"/>
          </p:cNvSpPr>
          <p:nvPr>
            <p:ph type="title"/>
          </p:nvPr>
        </p:nvSpPr>
        <p:spPr>
          <a:xfrm>
            <a:off x="455618" y="460685"/>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95" name="Google Shape;395;p73"/>
          <p:cNvSpPr txBox="1">
            <a:spLocks noGrp="1"/>
          </p:cNvSpPr>
          <p:nvPr>
            <p:ph type="body" idx="1"/>
          </p:nvPr>
        </p:nvSpPr>
        <p:spPr>
          <a:xfrm>
            <a:off x="455617" y="2971800"/>
            <a:ext cx="5486456"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a:spcBef>
                <a:spcPts val="600"/>
              </a:spcBef>
              <a:spcAft>
                <a:spcPts val="0"/>
              </a:spcAft>
              <a:buClr>
                <a:schemeClr val="dk1"/>
              </a:buClr>
              <a:buSzPts val="1800"/>
              <a:buChar char="•"/>
              <a:defRPr b="0" i="0">
                <a:latin typeface="Roboto"/>
                <a:ea typeface="Roboto"/>
                <a:cs typeface="Roboto"/>
                <a:sym typeface="Roboto"/>
              </a:defRPr>
            </a:lvl2pPr>
            <a:lvl3pPr marL="1371622" lvl="2" indent="-330205" algn="l">
              <a:spcBef>
                <a:spcPts val="600"/>
              </a:spcBef>
              <a:spcAft>
                <a:spcPts val="0"/>
              </a:spcAft>
              <a:buClr>
                <a:schemeClr val="dk1"/>
              </a:buClr>
              <a:buSzPts val="1600"/>
              <a:buChar char="−"/>
              <a:defRPr b="0" i="0">
                <a:latin typeface="Roboto"/>
                <a:ea typeface="Roboto"/>
                <a:cs typeface="Roboto"/>
                <a:sym typeface="Roboto"/>
              </a:defRPr>
            </a:lvl3pPr>
            <a:lvl4pPr marL="1828831" lvl="3" indent="-317506" algn="l">
              <a:spcBef>
                <a:spcPts val="300"/>
              </a:spcBef>
              <a:spcAft>
                <a:spcPts val="0"/>
              </a:spcAft>
              <a:buClr>
                <a:schemeClr val="dk1"/>
              </a:buClr>
              <a:buSzPts val="1400"/>
              <a:buChar char="•"/>
              <a:defRPr b="0" i="0">
                <a:latin typeface="Roboto"/>
                <a:ea typeface="Roboto"/>
                <a:cs typeface="Roboto"/>
                <a:sym typeface="Roboto"/>
              </a:defRPr>
            </a:lvl4pPr>
            <a:lvl5pPr marL="2286038" lvl="4" indent="-304805" algn="l">
              <a:spcBef>
                <a:spcPts val="300"/>
              </a:spcBef>
              <a:spcAft>
                <a:spcPts val="0"/>
              </a:spcAft>
              <a:buClr>
                <a:schemeClr val="dk1"/>
              </a:buClr>
              <a:buSzPts val="1200"/>
              <a:buChar char="−"/>
              <a:defRPr b="0" i="0">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396" name="Google Shape;396;p73"/>
          <p:cNvSpPr txBox="1">
            <a:spLocks noGrp="1"/>
          </p:cNvSpPr>
          <p:nvPr>
            <p:ph type="body" idx="2"/>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397" name="Google Shape;397;p73" descr="A picture containing drawing&#10;&#10;Description automatically generated"/>
          <p:cNvPicPr preferRelativeResize="0"/>
          <p:nvPr/>
        </p:nvPicPr>
        <p:blipFill rotWithShape="1">
          <a:blip r:embed="rId2">
            <a:alphaModFix/>
          </a:blip>
          <a:srcRect/>
          <a:stretch/>
        </p:blipFill>
        <p:spPr>
          <a:xfrm>
            <a:off x="455619" y="6275784"/>
            <a:ext cx="685800" cy="353616"/>
          </a:xfrm>
          <a:prstGeom prst="rect">
            <a:avLst/>
          </a:prstGeom>
          <a:noFill/>
          <a:ln>
            <a:noFill/>
          </a:ln>
        </p:spPr>
      </p:pic>
      <p:sp>
        <p:nvSpPr>
          <p:cNvPr id="398" name="Google Shape;398;p73"/>
          <p:cNvSpPr txBox="1">
            <a:spLocks noGrp="1"/>
          </p:cNvSpPr>
          <p:nvPr>
            <p:ph type="body" idx="3"/>
          </p:nvPr>
        </p:nvSpPr>
        <p:spPr>
          <a:xfrm>
            <a:off x="6246876" y="2971801"/>
            <a:ext cx="5486456" cy="2971800"/>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dk1"/>
              </a:buClr>
              <a:buSzPts val="1800"/>
              <a:buNone/>
              <a:defRPr/>
            </a:lvl1pPr>
            <a:lvl2pPr marL="914415" lvl="1" indent="-342906" algn="l">
              <a:spcBef>
                <a:spcPts val="600"/>
              </a:spcBef>
              <a:spcAft>
                <a:spcPts val="0"/>
              </a:spcAft>
              <a:buClr>
                <a:schemeClr val="dk1"/>
              </a:buClr>
              <a:buSzPts val="1800"/>
              <a:buChar char="•"/>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SEAGLASS Title | Text | Image">
  <p:cSld name="SEAGLASS Title | Text | Image">
    <p:bg>
      <p:bgPr>
        <a:solidFill>
          <a:schemeClr val="accent3"/>
        </a:solidFill>
        <a:effectLst/>
      </p:bgPr>
    </p:bg>
    <p:spTree>
      <p:nvGrpSpPr>
        <p:cNvPr id="1" name="Shape 399"/>
        <p:cNvGrpSpPr/>
        <p:nvPr/>
      </p:nvGrpSpPr>
      <p:grpSpPr>
        <a:xfrm>
          <a:off x="0" y="0"/>
          <a:ext cx="0" cy="0"/>
          <a:chOff x="0" y="0"/>
          <a:chExt cx="0" cy="0"/>
        </a:xfrm>
      </p:grpSpPr>
      <p:sp>
        <p:nvSpPr>
          <p:cNvPr id="400" name="Google Shape;400;p74"/>
          <p:cNvSpPr txBox="1">
            <a:spLocks noGrp="1"/>
          </p:cNvSpPr>
          <p:nvPr>
            <p:ph type="title"/>
          </p:nvPr>
        </p:nvSpPr>
        <p:spPr>
          <a:xfrm>
            <a:off x="455618" y="460685"/>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01" name="Google Shape;401;p74"/>
          <p:cNvSpPr txBox="1">
            <a:spLocks noGrp="1"/>
          </p:cNvSpPr>
          <p:nvPr>
            <p:ph type="body" idx="1"/>
          </p:nvPr>
        </p:nvSpPr>
        <p:spPr>
          <a:xfrm>
            <a:off x="455618" y="2971800"/>
            <a:ext cx="5638858"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a:spcBef>
                <a:spcPts val="600"/>
              </a:spcBef>
              <a:spcAft>
                <a:spcPts val="0"/>
              </a:spcAft>
              <a:buClr>
                <a:schemeClr val="dk1"/>
              </a:buClr>
              <a:buSzPts val="1800"/>
              <a:buChar char="•"/>
              <a:defRPr b="0" i="0">
                <a:latin typeface="Roboto"/>
                <a:ea typeface="Roboto"/>
                <a:cs typeface="Roboto"/>
                <a:sym typeface="Roboto"/>
              </a:defRPr>
            </a:lvl2pPr>
            <a:lvl3pPr marL="1371622" lvl="2" indent="-330205" algn="l">
              <a:spcBef>
                <a:spcPts val="600"/>
              </a:spcBef>
              <a:spcAft>
                <a:spcPts val="0"/>
              </a:spcAft>
              <a:buClr>
                <a:schemeClr val="dk1"/>
              </a:buClr>
              <a:buSzPts val="1600"/>
              <a:buChar char="−"/>
              <a:defRPr b="0" i="0">
                <a:latin typeface="Roboto"/>
                <a:ea typeface="Roboto"/>
                <a:cs typeface="Roboto"/>
                <a:sym typeface="Roboto"/>
              </a:defRPr>
            </a:lvl3pPr>
            <a:lvl4pPr marL="1828831" lvl="3" indent="-317506" algn="l">
              <a:lnSpc>
                <a:spcPct val="100000"/>
              </a:lnSpc>
              <a:spcBef>
                <a:spcPts val="300"/>
              </a:spcBef>
              <a:spcAft>
                <a:spcPts val="0"/>
              </a:spcAft>
              <a:buClr>
                <a:schemeClr val="dk1"/>
              </a:buClr>
              <a:buSzPts val="1400"/>
              <a:buChar char="•"/>
              <a:defRPr b="0" i="0">
                <a:latin typeface="Roboto"/>
                <a:ea typeface="Roboto"/>
                <a:cs typeface="Roboto"/>
                <a:sym typeface="Roboto"/>
              </a:defRPr>
            </a:lvl4pPr>
            <a:lvl5pPr marL="2286038" lvl="4" indent="-304805" algn="l">
              <a:spcBef>
                <a:spcPts val="300"/>
              </a:spcBef>
              <a:spcAft>
                <a:spcPts val="0"/>
              </a:spcAft>
              <a:buClr>
                <a:schemeClr val="dk1"/>
              </a:buClr>
              <a:buSzPts val="1200"/>
              <a:buChar char="−"/>
              <a:defRPr b="0" i="0">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402" name="Google Shape;402;p74"/>
          <p:cNvSpPr>
            <a:spLocks noGrp="1"/>
          </p:cNvSpPr>
          <p:nvPr>
            <p:ph type="pic" idx="2"/>
          </p:nvPr>
        </p:nvSpPr>
        <p:spPr>
          <a:xfrm>
            <a:off x="7389890" y="1371600"/>
            <a:ext cx="4343445" cy="4572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403" name="Google Shape;403;p74"/>
          <p:cNvSpPr txBox="1">
            <a:spLocks noGrp="1"/>
          </p:cNvSpPr>
          <p:nvPr>
            <p:ph type="body" idx="3"/>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404" name="Google Shape;404;p74" descr="A picture containing drawing&#10;&#10;Description automatically generated"/>
          <p:cNvPicPr preferRelativeResize="0"/>
          <p:nvPr/>
        </p:nvPicPr>
        <p:blipFill rotWithShape="1">
          <a:blip r:embed="rId2">
            <a:alphaModFix/>
          </a:blip>
          <a:srcRect/>
          <a:stretch/>
        </p:blipFill>
        <p:spPr>
          <a:xfrm>
            <a:off x="455619" y="6275784"/>
            <a:ext cx="685800" cy="35361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SEAGLASS Title | Text | HP Image">
  <p:cSld name="SEAGLASS Title | Text | HP Image">
    <p:bg>
      <p:bgPr>
        <a:solidFill>
          <a:schemeClr val="accent3"/>
        </a:solidFill>
        <a:effectLst/>
      </p:bgPr>
    </p:bg>
    <p:spTree>
      <p:nvGrpSpPr>
        <p:cNvPr id="1" name="Shape 405"/>
        <p:cNvGrpSpPr/>
        <p:nvPr/>
      </p:nvGrpSpPr>
      <p:grpSpPr>
        <a:xfrm>
          <a:off x="0" y="0"/>
          <a:ext cx="0" cy="0"/>
          <a:chOff x="0" y="0"/>
          <a:chExt cx="0" cy="0"/>
        </a:xfrm>
      </p:grpSpPr>
      <p:sp>
        <p:nvSpPr>
          <p:cNvPr id="406" name="Google Shape;406;p75"/>
          <p:cNvSpPr>
            <a:spLocks noGrp="1"/>
          </p:cNvSpPr>
          <p:nvPr>
            <p:ph type="pic" idx="2"/>
          </p:nvPr>
        </p:nvSpPr>
        <p:spPr>
          <a:xfrm>
            <a:off x="6094473" y="0"/>
            <a:ext cx="6094476"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407" name="Google Shape;407;p75"/>
          <p:cNvSpPr txBox="1">
            <a:spLocks noGrp="1"/>
          </p:cNvSpPr>
          <p:nvPr>
            <p:ph type="title"/>
          </p:nvPr>
        </p:nvSpPr>
        <p:spPr>
          <a:xfrm>
            <a:off x="455618" y="476183"/>
            <a:ext cx="5029251"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08" name="Google Shape;408;p75"/>
          <p:cNvSpPr txBox="1">
            <a:spLocks noGrp="1"/>
          </p:cNvSpPr>
          <p:nvPr>
            <p:ph type="body" idx="1"/>
          </p:nvPr>
        </p:nvSpPr>
        <p:spPr>
          <a:xfrm>
            <a:off x="455618" y="2971800"/>
            <a:ext cx="5029251"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a:spcBef>
                <a:spcPts val="600"/>
              </a:spcBef>
              <a:spcAft>
                <a:spcPts val="0"/>
              </a:spcAft>
              <a:buClr>
                <a:schemeClr val="dk1"/>
              </a:buClr>
              <a:buSzPts val="1800"/>
              <a:buChar char="•"/>
              <a:defRPr b="0" i="0">
                <a:latin typeface="Roboto"/>
                <a:ea typeface="Roboto"/>
                <a:cs typeface="Roboto"/>
                <a:sym typeface="Roboto"/>
              </a:defRPr>
            </a:lvl2pPr>
            <a:lvl3pPr marL="1371622" lvl="2" indent="-330205" algn="l">
              <a:spcBef>
                <a:spcPts val="600"/>
              </a:spcBef>
              <a:spcAft>
                <a:spcPts val="0"/>
              </a:spcAft>
              <a:buClr>
                <a:schemeClr val="dk1"/>
              </a:buClr>
              <a:buSzPts val="1600"/>
              <a:buChar char="−"/>
              <a:defRPr b="0" i="0">
                <a:latin typeface="Roboto"/>
                <a:ea typeface="Roboto"/>
                <a:cs typeface="Roboto"/>
                <a:sym typeface="Roboto"/>
              </a:defRPr>
            </a:lvl3pPr>
            <a:lvl4pPr marL="1828831" lvl="3" indent="-317506" algn="l">
              <a:lnSpc>
                <a:spcPct val="100000"/>
              </a:lnSpc>
              <a:spcBef>
                <a:spcPts val="300"/>
              </a:spcBef>
              <a:spcAft>
                <a:spcPts val="0"/>
              </a:spcAft>
              <a:buClr>
                <a:schemeClr val="dk1"/>
              </a:buClr>
              <a:buSzPts val="1400"/>
              <a:buChar char="•"/>
              <a:defRPr b="0" i="0">
                <a:latin typeface="Roboto"/>
                <a:ea typeface="Roboto"/>
                <a:cs typeface="Roboto"/>
                <a:sym typeface="Roboto"/>
              </a:defRPr>
            </a:lvl4pPr>
            <a:lvl5pPr marL="2286038" lvl="4" indent="-304805" algn="l">
              <a:spcBef>
                <a:spcPts val="300"/>
              </a:spcBef>
              <a:spcAft>
                <a:spcPts val="0"/>
              </a:spcAft>
              <a:buClr>
                <a:schemeClr val="dk1"/>
              </a:buClr>
              <a:buSzPts val="1200"/>
              <a:buChar char="−"/>
              <a:defRPr b="0" i="0">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409" name="Google Shape;409;p75"/>
          <p:cNvSpPr txBox="1">
            <a:spLocks noGrp="1"/>
          </p:cNvSpPr>
          <p:nvPr>
            <p:ph type="body" idx="3"/>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410" name="Google Shape;410;p75" descr="A picture containing drawing&#10;&#10;Description automatically generated"/>
          <p:cNvPicPr preferRelativeResize="0"/>
          <p:nvPr/>
        </p:nvPicPr>
        <p:blipFill rotWithShape="1">
          <a:blip r:embed="rId2">
            <a:alphaModFix/>
          </a:blip>
          <a:srcRect/>
          <a:stretch/>
        </p:blipFill>
        <p:spPr>
          <a:xfrm>
            <a:off x="455619" y="6275784"/>
            <a:ext cx="685800" cy="35361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SEAGLASS Title">
  <p:cSld name="SEAGLASS Title">
    <p:bg>
      <p:bgPr>
        <a:solidFill>
          <a:schemeClr val="accent3"/>
        </a:solidFill>
        <a:effectLst/>
      </p:bgPr>
    </p:bg>
    <p:spTree>
      <p:nvGrpSpPr>
        <p:cNvPr id="1" name="Shape 411"/>
        <p:cNvGrpSpPr/>
        <p:nvPr/>
      </p:nvGrpSpPr>
      <p:grpSpPr>
        <a:xfrm>
          <a:off x="0" y="0"/>
          <a:ext cx="0" cy="0"/>
          <a:chOff x="0" y="0"/>
          <a:chExt cx="0" cy="0"/>
        </a:xfrm>
      </p:grpSpPr>
      <p:sp>
        <p:nvSpPr>
          <p:cNvPr id="412" name="Google Shape;412;p76"/>
          <p:cNvSpPr txBox="1">
            <a:spLocks noGrp="1"/>
          </p:cNvSpPr>
          <p:nvPr>
            <p:ph type="title"/>
          </p:nvPr>
        </p:nvSpPr>
        <p:spPr>
          <a:xfrm>
            <a:off x="455618" y="460685"/>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13" name="Google Shape;413;p76"/>
          <p:cNvSpPr txBox="1">
            <a:spLocks noGrp="1"/>
          </p:cNvSpPr>
          <p:nvPr>
            <p:ph type="body" idx="1"/>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414" name="Google Shape;414;p76" descr="A picture containing drawing&#10;&#10;Description automatically generated"/>
          <p:cNvPicPr preferRelativeResize="0"/>
          <p:nvPr/>
        </p:nvPicPr>
        <p:blipFill rotWithShape="1">
          <a:blip r:embed="rId2">
            <a:alphaModFix/>
          </a:blip>
          <a:srcRect/>
          <a:stretch/>
        </p:blipFill>
        <p:spPr>
          <a:xfrm>
            <a:off x="455619" y="6275784"/>
            <a:ext cx="685800" cy="35361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SEAGLASS 1Col Subhead | Title | Text">
  <p:cSld name="SEAGLASS 1Col Subhead | Title | Text">
    <p:bg>
      <p:bgPr>
        <a:solidFill>
          <a:schemeClr val="accent3"/>
        </a:solidFill>
        <a:effectLst/>
      </p:bgPr>
    </p:bg>
    <p:spTree>
      <p:nvGrpSpPr>
        <p:cNvPr id="1" name="Shape 415"/>
        <p:cNvGrpSpPr/>
        <p:nvPr/>
      </p:nvGrpSpPr>
      <p:grpSpPr>
        <a:xfrm>
          <a:off x="0" y="0"/>
          <a:ext cx="0" cy="0"/>
          <a:chOff x="0" y="0"/>
          <a:chExt cx="0" cy="0"/>
        </a:xfrm>
      </p:grpSpPr>
      <p:sp>
        <p:nvSpPr>
          <p:cNvPr id="416" name="Google Shape;416;p77"/>
          <p:cNvSpPr txBox="1">
            <a:spLocks noGrp="1"/>
          </p:cNvSpPr>
          <p:nvPr>
            <p:ph type="title"/>
          </p:nvPr>
        </p:nvSpPr>
        <p:spPr>
          <a:xfrm>
            <a:off x="455618" y="731522"/>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17" name="Google Shape;417;p77"/>
          <p:cNvSpPr txBox="1">
            <a:spLocks noGrp="1"/>
          </p:cNvSpPr>
          <p:nvPr>
            <p:ph type="body" idx="1"/>
          </p:nvPr>
        </p:nvSpPr>
        <p:spPr>
          <a:xfrm>
            <a:off x="455618" y="2971800"/>
            <a:ext cx="8915492" cy="2971800"/>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a:spcBef>
                <a:spcPts val="600"/>
              </a:spcBef>
              <a:spcAft>
                <a:spcPts val="0"/>
              </a:spcAft>
              <a:buClr>
                <a:schemeClr val="dk1"/>
              </a:buClr>
              <a:buSzPts val="1800"/>
              <a:buChar char="•"/>
              <a:defRPr b="0" i="0">
                <a:latin typeface="Roboto"/>
                <a:ea typeface="Roboto"/>
                <a:cs typeface="Roboto"/>
                <a:sym typeface="Roboto"/>
              </a:defRPr>
            </a:lvl2pPr>
            <a:lvl3pPr marL="1371622" lvl="2" indent="-330205" algn="l">
              <a:spcBef>
                <a:spcPts val="600"/>
              </a:spcBef>
              <a:spcAft>
                <a:spcPts val="0"/>
              </a:spcAft>
              <a:buClr>
                <a:schemeClr val="dk1"/>
              </a:buClr>
              <a:buSzPts val="1600"/>
              <a:buChar char="−"/>
              <a:defRPr b="0" i="0">
                <a:latin typeface="Roboto"/>
                <a:ea typeface="Roboto"/>
                <a:cs typeface="Roboto"/>
                <a:sym typeface="Roboto"/>
              </a:defRPr>
            </a:lvl3pPr>
            <a:lvl4pPr marL="1828831" lvl="3" indent="-317506" algn="l">
              <a:spcBef>
                <a:spcPts val="300"/>
              </a:spcBef>
              <a:spcAft>
                <a:spcPts val="0"/>
              </a:spcAft>
              <a:buClr>
                <a:schemeClr val="dk1"/>
              </a:buClr>
              <a:buSzPts val="1400"/>
              <a:buChar char="•"/>
              <a:defRPr b="0" i="0">
                <a:latin typeface="Roboto"/>
                <a:ea typeface="Roboto"/>
                <a:cs typeface="Roboto"/>
                <a:sym typeface="Roboto"/>
              </a:defRPr>
            </a:lvl4pPr>
            <a:lvl5pPr marL="2286038" lvl="4" indent="-304805" algn="l">
              <a:spcBef>
                <a:spcPts val="300"/>
              </a:spcBef>
              <a:spcAft>
                <a:spcPts val="0"/>
              </a:spcAft>
              <a:buClr>
                <a:schemeClr val="dk1"/>
              </a:buClr>
              <a:buSzPts val="1200"/>
              <a:buChar char="−"/>
              <a:defRPr b="0" i="0">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418" name="Google Shape;418;p77"/>
          <p:cNvSpPr txBox="1">
            <a:spLocks noGrp="1"/>
          </p:cNvSpPr>
          <p:nvPr>
            <p:ph type="body" idx="2"/>
          </p:nvPr>
        </p:nvSpPr>
        <p:spPr>
          <a:xfrm>
            <a:off x="455618" y="460685"/>
            <a:ext cx="8915492"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1"/>
              </a:buClr>
              <a:buSzPts val="1400"/>
              <a:buFont typeface="Roboto Medium"/>
              <a:buNone/>
              <a:defRPr sz="14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419" name="Google Shape;419;p77"/>
          <p:cNvSpPr txBox="1">
            <a:spLocks noGrp="1"/>
          </p:cNvSpPr>
          <p:nvPr>
            <p:ph type="body" idx="3"/>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420" name="Google Shape;420;p77" descr="A picture containing drawing&#10;&#10;Description automatically generated"/>
          <p:cNvPicPr preferRelativeResize="0"/>
          <p:nvPr/>
        </p:nvPicPr>
        <p:blipFill rotWithShape="1">
          <a:blip r:embed="rId2">
            <a:alphaModFix/>
          </a:blip>
          <a:srcRect/>
          <a:stretch/>
        </p:blipFill>
        <p:spPr>
          <a:xfrm>
            <a:off x="455619" y="6275784"/>
            <a:ext cx="685800" cy="35361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SEAGLASS 2Col Subhead | Title | Text">
  <p:cSld name="SEAGLASS 2Col Subhead | Title | Text">
    <p:bg>
      <p:bgPr>
        <a:solidFill>
          <a:schemeClr val="accent3"/>
        </a:solidFill>
        <a:effectLst/>
      </p:bgPr>
    </p:bg>
    <p:spTree>
      <p:nvGrpSpPr>
        <p:cNvPr id="1" name="Shape 421"/>
        <p:cNvGrpSpPr/>
        <p:nvPr/>
      </p:nvGrpSpPr>
      <p:grpSpPr>
        <a:xfrm>
          <a:off x="0" y="0"/>
          <a:ext cx="0" cy="0"/>
          <a:chOff x="0" y="0"/>
          <a:chExt cx="0" cy="0"/>
        </a:xfrm>
      </p:grpSpPr>
      <p:sp>
        <p:nvSpPr>
          <p:cNvPr id="422" name="Google Shape;422;p78"/>
          <p:cNvSpPr txBox="1">
            <a:spLocks noGrp="1"/>
          </p:cNvSpPr>
          <p:nvPr>
            <p:ph type="title"/>
          </p:nvPr>
        </p:nvSpPr>
        <p:spPr>
          <a:xfrm>
            <a:off x="455618" y="731522"/>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3" name="Google Shape;423;p78"/>
          <p:cNvSpPr txBox="1">
            <a:spLocks noGrp="1"/>
          </p:cNvSpPr>
          <p:nvPr>
            <p:ph type="body" idx="1"/>
          </p:nvPr>
        </p:nvSpPr>
        <p:spPr>
          <a:xfrm>
            <a:off x="455617" y="2971800"/>
            <a:ext cx="5486456"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a:spcBef>
                <a:spcPts val="600"/>
              </a:spcBef>
              <a:spcAft>
                <a:spcPts val="0"/>
              </a:spcAft>
              <a:buClr>
                <a:schemeClr val="dk1"/>
              </a:buClr>
              <a:buSzPts val="1800"/>
              <a:buChar char="•"/>
              <a:defRPr b="0" i="0">
                <a:latin typeface="Roboto"/>
                <a:ea typeface="Roboto"/>
                <a:cs typeface="Roboto"/>
                <a:sym typeface="Roboto"/>
              </a:defRPr>
            </a:lvl2pPr>
            <a:lvl3pPr marL="1371622" lvl="2" indent="-330205" algn="l">
              <a:spcBef>
                <a:spcPts val="600"/>
              </a:spcBef>
              <a:spcAft>
                <a:spcPts val="0"/>
              </a:spcAft>
              <a:buClr>
                <a:schemeClr val="dk1"/>
              </a:buClr>
              <a:buSzPts val="1600"/>
              <a:buChar char="−"/>
              <a:defRPr b="0" i="0">
                <a:latin typeface="Roboto"/>
                <a:ea typeface="Roboto"/>
                <a:cs typeface="Roboto"/>
                <a:sym typeface="Roboto"/>
              </a:defRPr>
            </a:lvl3pPr>
            <a:lvl4pPr marL="1828831" lvl="3" indent="-317506" algn="l">
              <a:spcBef>
                <a:spcPts val="300"/>
              </a:spcBef>
              <a:spcAft>
                <a:spcPts val="0"/>
              </a:spcAft>
              <a:buClr>
                <a:schemeClr val="dk1"/>
              </a:buClr>
              <a:buSzPts val="1400"/>
              <a:buChar char="•"/>
              <a:defRPr b="0" i="0">
                <a:latin typeface="Roboto"/>
                <a:ea typeface="Roboto"/>
                <a:cs typeface="Roboto"/>
                <a:sym typeface="Roboto"/>
              </a:defRPr>
            </a:lvl4pPr>
            <a:lvl5pPr marL="2286038" lvl="4" indent="-304805" algn="l">
              <a:spcBef>
                <a:spcPts val="300"/>
              </a:spcBef>
              <a:spcAft>
                <a:spcPts val="0"/>
              </a:spcAft>
              <a:buClr>
                <a:schemeClr val="dk1"/>
              </a:buClr>
              <a:buSzPts val="1200"/>
              <a:buChar char="−"/>
              <a:defRPr b="0" i="0">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424" name="Google Shape;424;p78"/>
          <p:cNvSpPr txBox="1">
            <a:spLocks noGrp="1"/>
          </p:cNvSpPr>
          <p:nvPr>
            <p:ph type="body" idx="2"/>
          </p:nvPr>
        </p:nvSpPr>
        <p:spPr>
          <a:xfrm>
            <a:off x="455618" y="460685"/>
            <a:ext cx="8915492"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1"/>
              </a:buClr>
              <a:buSzPts val="1400"/>
              <a:buFont typeface="Roboto Medium"/>
              <a:buNone/>
              <a:defRPr sz="14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425" name="Google Shape;425;p78"/>
          <p:cNvSpPr txBox="1">
            <a:spLocks noGrp="1"/>
          </p:cNvSpPr>
          <p:nvPr>
            <p:ph type="body" idx="3"/>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426" name="Google Shape;426;p78" descr="A picture containing drawing&#10;&#10;Description automatically generated"/>
          <p:cNvPicPr preferRelativeResize="0"/>
          <p:nvPr/>
        </p:nvPicPr>
        <p:blipFill rotWithShape="1">
          <a:blip r:embed="rId2">
            <a:alphaModFix/>
          </a:blip>
          <a:srcRect/>
          <a:stretch/>
        </p:blipFill>
        <p:spPr>
          <a:xfrm>
            <a:off x="455619" y="6275784"/>
            <a:ext cx="685800" cy="353616"/>
          </a:xfrm>
          <a:prstGeom prst="rect">
            <a:avLst/>
          </a:prstGeom>
          <a:noFill/>
          <a:ln>
            <a:noFill/>
          </a:ln>
        </p:spPr>
      </p:pic>
      <p:sp>
        <p:nvSpPr>
          <p:cNvPr id="427" name="Google Shape;427;p78"/>
          <p:cNvSpPr txBox="1">
            <a:spLocks noGrp="1"/>
          </p:cNvSpPr>
          <p:nvPr>
            <p:ph type="body" idx="4"/>
          </p:nvPr>
        </p:nvSpPr>
        <p:spPr>
          <a:xfrm>
            <a:off x="6246876" y="2971801"/>
            <a:ext cx="5486456" cy="2971800"/>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dk1"/>
              </a:buClr>
              <a:buSzPts val="1800"/>
              <a:buNone/>
              <a:defRPr/>
            </a:lvl1pPr>
            <a:lvl2pPr marL="914415" lvl="1" indent="-342906" algn="l">
              <a:spcBef>
                <a:spcPts val="600"/>
              </a:spcBef>
              <a:spcAft>
                <a:spcPts val="0"/>
              </a:spcAft>
              <a:buClr>
                <a:schemeClr val="dk1"/>
              </a:buClr>
              <a:buSzPts val="1800"/>
              <a:buChar char="•"/>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SEAGLASS Subhead | Title | Text | Image">
  <p:cSld name="SEAGLASS Subhead | Title | Text | Image">
    <p:bg>
      <p:bgPr>
        <a:solidFill>
          <a:schemeClr val="accent3"/>
        </a:solidFill>
        <a:effectLst/>
      </p:bgPr>
    </p:bg>
    <p:spTree>
      <p:nvGrpSpPr>
        <p:cNvPr id="1" name="Shape 428"/>
        <p:cNvGrpSpPr/>
        <p:nvPr/>
      </p:nvGrpSpPr>
      <p:grpSpPr>
        <a:xfrm>
          <a:off x="0" y="0"/>
          <a:ext cx="0" cy="0"/>
          <a:chOff x="0" y="0"/>
          <a:chExt cx="0" cy="0"/>
        </a:xfrm>
      </p:grpSpPr>
      <p:sp>
        <p:nvSpPr>
          <p:cNvPr id="429" name="Google Shape;429;p79"/>
          <p:cNvSpPr txBox="1">
            <a:spLocks noGrp="1"/>
          </p:cNvSpPr>
          <p:nvPr>
            <p:ph type="title"/>
          </p:nvPr>
        </p:nvSpPr>
        <p:spPr>
          <a:xfrm>
            <a:off x="455618" y="731522"/>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30" name="Google Shape;430;p79"/>
          <p:cNvSpPr txBox="1">
            <a:spLocks noGrp="1"/>
          </p:cNvSpPr>
          <p:nvPr>
            <p:ph type="body" idx="1"/>
          </p:nvPr>
        </p:nvSpPr>
        <p:spPr>
          <a:xfrm>
            <a:off x="455616" y="2971800"/>
            <a:ext cx="5638859"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a:spcBef>
                <a:spcPts val="600"/>
              </a:spcBef>
              <a:spcAft>
                <a:spcPts val="0"/>
              </a:spcAft>
              <a:buClr>
                <a:schemeClr val="dk1"/>
              </a:buClr>
              <a:buSzPts val="1800"/>
              <a:buChar char="•"/>
              <a:defRPr b="0" i="0">
                <a:latin typeface="Roboto"/>
                <a:ea typeface="Roboto"/>
                <a:cs typeface="Roboto"/>
                <a:sym typeface="Roboto"/>
              </a:defRPr>
            </a:lvl2pPr>
            <a:lvl3pPr marL="1371622" lvl="2" indent="-330205" algn="l">
              <a:spcBef>
                <a:spcPts val="600"/>
              </a:spcBef>
              <a:spcAft>
                <a:spcPts val="0"/>
              </a:spcAft>
              <a:buClr>
                <a:schemeClr val="dk1"/>
              </a:buClr>
              <a:buSzPts val="1600"/>
              <a:buChar char="−"/>
              <a:defRPr b="0" i="0">
                <a:latin typeface="Roboto"/>
                <a:ea typeface="Roboto"/>
                <a:cs typeface="Roboto"/>
                <a:sym typeface="Roboto"/>
              </a:defRPr>
            </a:lvl3pPr>
            <a:lvl4pPr marL="1828831" lvl="3" indent="-317506" algn="l">
              <a:lnSpc>
                <a:spcPct val="100000"/>
              </a:lnSpc>
              <a:spcBef>
                <a:spcPts val="300"/>
              </a:spcBef>
              <a:spcAft>
                <a:spcPts val="0"/>
              </a:spcAft>
              <a:buClr>
                <a:schemeClr val="dk1"/>
              </a:buClr>
              <a:buSzPts val="1400"/>
              <a:buChar char="•"/>
              <a:defRPr b="0" i="0">
                <a:latin typeface="Roboto"/>
                <a:ea typeface="Roboto"/>
                <a:cs typeface="Roboto"/>
                <a:sym typeface="Roboto"/>
              </a:defRPr>
            </a:lvl4pPr>
            <a:lvl5pPr marL="2286038" lvl="4" indent="-304805" algn="l">
              <a:spcBef>
                <a:spcPts val="300"/>
              </a:spcBef>
              <a:spcAft>
                <a:spcPts val="0"/>
              </a:spcAft>
              <a:buClr>
                <a:schemeClr val="dk1"/>
              </a:buClr>
              <a:buSzPts val="1200"/>
              <a:buChar char="−"/>
              <a:defRPr b="0" i="0">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431" name="Google Shape;431;p79"/>
          <p:cNvSpPr>
            <a:spLocks noGrp="1"/>
          </p:cNvSpPr>
          <p:nvPr>
            <p:ph type="pic" idx="2"/>
          </p:nvPr>
        </p:nvSpPr>
        <p:spPr>
          <a:xfrm>
            <a:off x="7389890" y="1371600"/>
            <a:ext cx="4343445" cy="4572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432" name="Google Shape;432;p79"/>
          <p:cNvSpPr txBox="1">
            <a:spLocks noGrp="1"/>
          </p:cNvSpPr>
          <p:nvPr>
            <p:ph type="body" idx="3"/>
          </p:nvPr>
        </p:nvSpPr>
        <p:spPr>
          <a:xfrm>
            <a:off x="455618" y="460685"/>
            <a:ext cx="8915492"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1"/>
              </a:buClr>
              <a:buSzPts val="1400"/>
              <a:buFont typeface="Roboto Medium"/>
              <a:buNone/>
              <a:defRPr sz="14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433" name="Google Shape;433;p79"/>
          <p:cNvSpPr txBox="1">
            <a:spLocks noGrp="1"/>
          </p:cNvSpPr>
          <p:nvPr>
            <p:ph type="body" idx="4"/>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434" name="Google Shape;434;p79" descr="A picture containing drawing&#10;&#10;Description automatically generated"/>
          <p:cNvPicPr preferRelativeResize="0"/>
          <p:nvPr/>
        </p:nvPicPr>
        <p:blipFill rotWithShape="1">
          <a:blip r:embed="rId2">
            <a:alphaModFix/>
          </a:blip>
          <a:srcRect/>
          <a:stretch/>
        </p:blipFill>
        <p:spPr>
          <a:xfrm>
            <a:off x="455619" y="6275784"/>
            <a:ext cx="685800" cy="35361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SEAGLASS Subhead | Title | Text | HP Image">
  <p:cSld name="SEAGLASS Subhead | Title | Text | HP Image">
    <p:bg>
      <p:bgPr>
        <a:solidFill>
          <a:schemeClr val="accent3"/>
        </a:solidFill>
        <a:effectLst/>
      </p:bgPr>
    </p:bg>
    <p:spTree>
      <p:nvGrpSpPr>
        <p:cNvPr id="1" name="Shape 435"/>
        <p:cNvGrpSpPr/>
        <p:nvPr/>
      </p:nvGrpSpPr>
      <p:grpSpPr>
        <a:xfrm>
          <a:off x="0" y="0"/>
          <a:ext cx="0" cy="0"/>
          <a:chOff x="0" y="0"/>
          <a:chExt cx="0" cy="0"/>
        </a:xfrm>
      </p:grpSpPr>
      <p:sp>
        <p:nvSpPr>
          <p:cNvPr id="436" name="Google Shape;436;p80"/>
          <p:cNvSpPr>
            <a:spLocks noGrp="1"/>
          </p:cNvSpPr>
          <p:nvPr>
            <p:ph type="pic" idx="2"/>
          </p:nvPr>
        </p:nvSpPr>
        <p:spPr>
          <a:xfrm>
            <a:off x="6094473" y="0"/>
            <a:ext cx="6094476"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437" name="Google Shape;437;p80"/>
          <p:cNvSpPr txBox="1">
            <a:spLocks noGrp="1"/>
          </p:cNvSpPr>
          <p:nvPr>
            <p:ph type="title"/>
          </p:nvPr>
        </p:nvSpPr>
        <p:spPr>
          <a:xfrm>
            <a:off x="455618" y="731522"/>
            <a:ext cx="5029251"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38" name="Google Shape;438;p80"/>
          <p:cNvSpPr txBox="1">
            <a:spLocks noGrp="1"/>
          </p:cNvSpPr>
          <p:nvPr>
            <p:ph type="body" idx="1"/>
          </p:nvPr>
        </p:nvSpPr>
        <p:spPr>
          <a:xfrm>
            <a:off x="455618" y="2971800"/>
            <a:ext cx="5029251"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a:spcBef>
                <a:spcPts val="600"/>
              </a:spcBef>
              <a:spcAft>
                <a:spcPts val="0"/>
              </a:spcAft>
              <a:buClr>
                <a:schemeClr val="dk1"/>
              </a:buClr>
              <a:buSzPts val="1800"/>
              <a:buChar char="•"/>
              <a:defRPr b="0" i="0">
                <a:latin typeface="Roboto"/>
                <a:ea typeface="Roboto"/>
                <a:cs typeface="Roboto"/>
                <a:sym typeface="Roboto"/>
              </a:defRPr>
            </a:lvl2pPr>
            <a:lvl3pPr marL="1371622" lvl="2" indent="-330205" algn="l">
              <a:spcBef>
                <a:spcPts val="600"/>
              </a:spcBef>
              <a:spcAft>
                <a:spcPts val="0"/>
              </a:spcAft>
              <a:buClr>
                <a:schemeClr val="dk1"/>
              </a:buClr>
              <a:buSzPts val="1600"/>
              <a:buChar char="−"/>
              <a:defRPr b="0" i="0">
                <a:latin typeface="Roboto"/>
                <a:ea typeface="Roboto"/>
                <a:cs typeface="Roboto"/>
                <a:sym typeface="Roboto"/>
              </a:defRPr>
            </a:lvl3pPr>
            <a:lvl4pPr marL="1828831" lvl="3" indent="-317506" algn="l">
              <a:lnSpc>
                <a:spcPct val="100000"/>
              </a:lnSpc>
              <a:spcBef>
                <a:spcPts val="300"/>
              </a:spcBef>
              <a:spcAft>
                <a:spcPts val="0"/>
              </a:spcAft>
              <a:buClr>
                <a:schemeClr val="dk1"/>
              </a:buClr>
              <a:buSzPts val="1400"/>
              <a:buChar char="•"/>
              <a:defRPr b="0" i="0">
                <a:latin typeface="Roboto"/>
                <a:ea typeface="Roboto"/>
                <a:cs typeface="Roboto"/>
                <a:sym typeface="Roboto"/>
              </a:defRPr>
            </a:lvl4pPr>
            <a:lvl5pPr marL="2286038" lvl="4" indent="-304805" algn="l">
              <a:spcBef>
                <a:spcPts val="300"/>
              </a:spcBef>
              <a:spcAft>
                <a:spcPts val="0"/>
              </a:spcAft>
              <a:buClr>
                <a:schemeClr val="dk1"/>
              </a:buClr>
              <a:buSzPts val="1200"/>
              <a:buChar char="−"/>
              <a:defRPr b="0" i="0">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439" name="Google Shape;439;p80"/>
          <p:cNvSpPr txBox="1">
            <a:spLocks noGrp="1"/>
          </p:cNvSpPr>
          <p:nvPr>
            <p:ph type="body" idx="3"/>
          </p:nvPr>
        </p:nvSpPr>
        <p:spPr>
          <a:xfrm>
            <a:off x="455619" y="460685"/>
            <a:ext cx="5029251"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1"/>
              </a:buClr>
              <a:buSzPts val="1400"/>
              <a:buFont typeface="Roboto Medium"/>
              <a:buNone/>
              <a:defRPr sz="14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440" name="Google Shape;440;p80"/>
          <p:cNvSpPr txBox="1">
            <a:spLocks noGrp="1"/>
          </p:cNvSpPr>
          <p:nvPr>
            <p:ph type="body" idx="4"/>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441" name="Google Shape;441;p80" descr="A picture containing drawing&#10;&#10;Description automatically generated"/>
          <p:cNvPicPr preferRelativeResize="0"/>
          <p:nvPr/>
        </p:nvPicPr>
        <p:blipFill rotWithShape="1">
          <a:blip r:embed="rId2">
            <a:alphaModFix/>
          </a:blip>
          <a:srcRect/>
          <a:stretch/>
        </p:blipFill>
        <p:spPr>
          <a:xfrm>
            <a:off x="455619" y="6275784"/>
            <a:ext cx="685800" cy="35361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SEAGLASS Subhead | Title">
  <p:cSld name="SEAGLASS Subhead | Title">
    <p:bg>
      <p:bgPr>
        <a:solidFill>
          <a:schemeClr val="accent3"/>
        </a:solidFill>
        <a:effectLst/>
      </p:bgPr>
    </p:bg>
    <p:spTree>
      <p:nvGrpSpPr>
        <p:cNvPr id="1" name="Shape 442"/>
        <p:cNvGrpSpPr/>
        <p:nvPr/>
      </p:nvGrpSpPr>
      <p:grpSpPr>
        <a:xfrm>
          <a:off x="0" y="0"/>
          <a:ext cx="0" cy="0"/>
          <a:chOff x="0" y="0"/>
          <a:chExt cx="0" cy="0"/>
        </a:xfrm>
      </p:grpSpPr>
      <p:sp>
        <p:nvSpPr>
          <p:cNvPr id="443" name="Google Shape;443;p81"/>
          <p:cNvSpPr txBox="1">
            <a:spLocks noGrp="1"/>
          </p:cNvSpPr>
          <p:nvPr>
            <p:ph type="title"/>
          </p:nvPr>
        </p:nvSpPr>
        <p:spPr>
          <a:xfrm>
            <a:off x="455618" y="731522"/>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44" name="Google Shape;444;p81"/>
          <p:cNvSpPr txBox="1">
            <a:spLocks noGrp="1"/>
          </p:cNvSpPr>
          <p:nvPr>
            <p:ph type="body" idx="1"/>
          </p:nvPr>
        </p:nvSpPr>
        <p:spPr>
          <a:xfrm>
            <a:off x="455618" y="460685"/>
            <a:ext cx="8915492"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1"/>
              </a:buClr>
              <a:buSzPts val="1400"/>
              <a:buFont typeface="Roboto Medium"/>
              <a:buNone/>
              <a:defRPr sz="14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445" name="Google Shape;445;p81"/>
          <p:cNvSpPr txBox="1">
            <a:spLocks noGrp="1"/>
          </p:cNvSpPr>
          <p:nvPr>
            <p:ph type="body" idx="2"/>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446" name="Google Shape;446;p81" descr="A picture containing drawing&#10;&#10;Description automatically generated"/>
          <p:cNvPicPr preferRelativeResize="0"/>
          <p:nvPr/>
        </p:nvPicPr>
        <p:blipFill rotWithShape="1">
          <a:blip r:embed="rId2">
            <a:alphaModFix/>
          </a:blip>
          <a:srcRect/>
          <a:stretch/>
        </p:blipFill>
        <p:spPr>
          <a:xfrm>
            <a:off x="455619" y="6275784"/>
            <a:ext cx="685800" cy="35361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6094475" y="-167"/>
            <a:ext cx="6094500" cy="6858000"/>
          </a:xfrm>
          <a:prstGeom prst="rect">
            <a:avLst/>
          </a:prstGeom>
          <a:solidFill>
            <a:schemeClr val="lt2"/>
          </a:solidFill>
          <a:ln>
            <a:noFill/>
          </a:ln>
        </p:spPr>
        <p:txBody>
          <a:bodyPr spcFirstLastPara="1" wrap="square" lIns="121875" tIns="121875" rIns="121875" bIns="121875" anchor="ctr" anchorCtr="0">
            <a:noAutofit/>
          </a:bodyPr>
          <a:lstStyle/>
          <a:p>
            <a:pPr marL="0" lvl="0" indent="0" algn="l" rtl="0">
              <a:spcBef>
                <a:spcPts val="0"/>
              </a:spcBef>
              <a:spcAft>
                <a:spcPts val="0"/>
              </a:spcAft>
              <a:buNone/>
            </a:pPr>
            <a:endParaRPr sz="1400"/>
          </a:p>
        </p:txBody>
      </p:sp>
      <p:sp>
        <p:nvSpPr>
          <p:cNvPr id="37" name="Google Shape;37;p9"/>
          <p:cNvSpPr txBox="1">
            <a:spLocks noGrp="1"/>
          </p:cNvSpPr>
          <p:nvPr>
            <p:ph type="title"/>
          </p:nvPr>
        </p:nvSpPr>
        <p:spPr>
          <a:xfrm>
            <a:off x="353913" y="1644233"/>
            <a:ext cx="5392199" cy="1976400"/>
          </a:xfrm>
          <a:prstGeom prst="rect">
            <a:avLst/>
          </a:prstGeom>
        </p:spPr>
        <p:txBody>
          <a:bodyPr spcFirstLastPara="1" wrap="square" lIns="121875" tIns="121875" rIns="121875" bIns="121875" anchor="b" anchorCtr="0">
            <a:noAutofit/>
          </a:bodyPr>
          <a:lstStyle>
            <a:lvl1pPr lvl="0" algn="ctr">
              <a:spcBef>
                <a:spcPts val="0"/>
              </a:spcBef>
              <a:spcAft>
                <a:spcPts val="0"/>
              </a:spcAft>
              <a:buSzPts val="5600"/>
              <a:buNone/>
              <a:defRPr sz="5600"/>
            </a:lvl1pPr>
            <a:lvl2pPr lvl="1" algn="ctr">
              <a:spcBef>
                <a:spcPts val="0"/>
              </a:spcBef>
              <a:spcAft>
                <a:spcPts val="0"/>
              </a:spcAft>
              <a:buSzPts val="5600"/>
              <a:buNone/>
              <a:defRPr sz="5600"/>
            </a:lvl2pPr>
            <a:lvl3pPr lvl="2" algn="ctr">
              <a:spcBef>
                <a:spcPts val="0"/>
              </a:spcBef>
              <a:spcAft>
                <a:spcPts val="0"/>
              </a:spcAft>
              <a:buSzPts val="5600"/>
              <a:buNone/>
              <a:defRPr sz="5600"/>
            </a:lvl3pPr>
            <a:lvl4pPr lvl="3" algn="ctr">
              <a:spcBef>
                <a:spcPts val="0"/>
              </a:spcBef>
              <a:spcAft>
                <a:spcPts val="0"/>
              </a:spcAft>
              <a:buSzPts val="5600"/>
              <a:buNone/>
              <a:defRPr sz="5600"/>
            </a:lvl4pPr>
            <a:lvl5pPr lvl="4" algn="ctr">
              <a:spcBef>
                <a:spcPts val="0"/>
              </a:spcBef>
              <a:spcAft>
                <a:spcPts val="0"/>
              </a:spcAft>
              <a:buSzPts val="5600"/>
              <a:buNone/>
              <a:defRPr sz="5600"/>
            </a:lvl5pPr>
            <a:lvl6pPr lvl="5" algn="ctr">
              <a:spcBef>
                <a:spcPts val="0"/>
              </a:spcBef>
              <a:spcAft>
                <a:spcPts val="0"/>
              </a:spcAft>
              <a:buSzPts val="5600"/>
              <a:buNone/>
              <a:defRPr sz="5600"/>
            </a:lvl6pPr>
            <a:lvl7pPr lvl="6" algn="ctr">
              <a:spcBef>
                <a:spcPts val="0"/>
              </a:spcBef>
              <a:spcAft>
                <a:spcPts val="0"/>
              </a:spcAft>
              <a:buSzPts val="5600"/>
              <a:buNone/>
              <a:defRPr sz="5600"/>
            </a:lvl7pPr>
            <a:lvl8pPr lvl="7" algn="ctr">
              <a:spcBef>
                <a:spcPts val="0"/>
              </a:spcBef>
              <a:spcAft>
                <a:spcPts val="0"/>
              </a:spcAft>
              <a:buSzPts val="5600"/>
              <a:buNone/>
              <a:defRPr sz="5600"/>
            </a:lvl8pPr>
            <a:lvl9pPr lvl="8" algn="ctr">
              <a:spcBef>
                <a:spcPts val="0"/>
              </a:spcBef>
              <a:spcAft>
                <a:spcPts val="0"/>
              </a:spcAft>
              <a:buSzPts val="5600"/>
              <a:buNone/>
              <a:defRPr sz="5600"/>
            </a:lvl9pPr>
          </a:lstStyle>
          <a:p>
            <a:endParaRPr/>
          </a:p>
        </p:txBody>
      </p:sp>
      <p:sp>
        <p:nvSpPr>
          <p:cNvPr id="38" name="Google Shape;38;p9"/>
          <p:cNvSpPr txBox="1">
            <a:spLocks noGrp="1"/>
          </p:cNvSpPr>
          <p:nvPr>
            <p:ph type="subTitle" idx="1"/>
          </p:nvPr>
        </p:nvSpPr>
        <p:spPr>
          <a:xfrm>
            <a:off x="353913" y="3737433"/>
            <a:ext cx="5392199" cy="1646700"/>
          </a:xfrm>
          <a:prstGeom prst="rect">
            <a:avLst/>
          </a:prstGeom>
        </p:spPr>
        <p:txBody>
          <a:bodyPr spcFirstLastPara="1" wrap="square" lIns="121875" tIns="121875" rIns="121875" bIns="121875" anchor="t" anchorCtr="0">
            <a:noAutofit/>
          </a:bodyPr>
          <a:lstStyle>
            <a:lvl1pPr lvl="0" algn="ctr">
              <a:lnSpc>
                <a:spcPct val="100000"/>
              </a:lnSpc>
              <a:spcBef>
                <a:spcPts val="0"/>
              </a:spcBef>
              <a:spcAft>
                <a:spcPts val="0"/>
              </a:spcAft>
              <a:buSzPts val="2800"/>
              <a:buNone/>
              <a:defRPr sz="2801"/>
            </a:lvl1pPr>
            <a:lvl2pPr lvl="1" algn="ctr">
              <a:lnSpc>
                <a:spcPct val="100000"/>
              </a:lnSpc>
              <a:spcBef>
                <a:spcPts val="0"/>
              </a:spcBef>
              <a:spcAft>
                <a:spcPts val="0"/>
              </a:spcAft>
              <a:buSzPts val="2800"/>
              <a:buNone/>
              <a:defRPr sz="2801"/>
            </a:lvl2pPr>
            <a:lvl3pPr lvl="2" algn="ctr">
              <a:lnSpc>
                <a:spcPct val="100000"/>
              </a:lnSpc>
              <a:spcBef>
                <a:spcPts val="0"/>
              </a:spcBef>
              <a:spcAft>
                <a:spcPts val="0"/>
              </a:spcAft>
              <a:buSzPts val="2800"/>
              <a:buNone/>
              <a:defRPr sz="2801"/>
            </a:lvl3pPr>
            <a:lvl4pPr lvl="3" algn="ctr">
              <a:lnSpc>
                <a:spcPct val="100000"/>
              </a:lnSpc>
              <a:spcBef>
                <a:spcPts val="0"/>
              </a:spcBef>
              <a:spcAft>
                <a:spcPts val="0"/>
              </a:spcAft>
              <a:buSzPts val="2800"/>
              <a:buNone/>
              <a:defRPr sz="2801"/>
            </a:lvl4pPr>
            <a:lvl5pPr lvl="4" algn="ctr">
              <a:lnSpc>
                <a:spcPct val="100000"/>
              </a:lnSpc>
              <a:spcBef>
                <a:spcPts val="0"/>
              </a:spcBef>
              <a:spcAft>
                <a:spcPts val="0"/>
              </a:spcAft>
              <a:buSzPts val="2800"/>
              <a:buNone/>
              <a:defRPr sz="2801"/>
            </a:lvl5pPr>
            <a:lvl6pPr lvl="5" algn="ctr">
              <a:lnSpc>
                <a:spcPct val="100000"/>
              </a:lnSpc>
              <a:spcBef>
                <a:spcPts val="0"/>
              </a:spcBef>
              <a:spcAft>
                <a:spcPts val="0"/>
              </a:spcAft>
              <a:buSzPts val="2800"/>
              <a:buNone/>
              <a:defRPr sz="2801"/>
            </a:lvl6pPr>
            <a:lvl7pPr lvl="6" algn="ctr">
              <a:lnSpc>
                <a:spcPct val="100000"/>
              </a:lnSpc>
              <a:spcBef>
                <a:spcPts val="0"/>
              </a:spcBef>
              <a:spcAft>
                <a:spcPts val="0"/>
              </a:spcAft>
              <a:buSzPts val="2800"/>
              <a:buNone/>
              <a:defRPr sz="2801"/>
            </a:lvl7pPr>
            <a:lvl8pPr lvl="7" algn="ctr">
              <a:lnSpc>
                <a:spcPct val="100000"/>
              </a:lnSpc>
              <a:spcBef>
                <a:spcPts val="0"/>
              </a:spcBef>
              <a:spcAft>
                <a:spcPts val="0"/>
              </a:spcAft>
              <a:buSzPts val="2800"/>
              <a:buNone/>
              <a:defRPr sz="2801"/>
            </a:lvl8pPr>
            <a:lvl9pPr lvl="8" algn="ctr">
              <a:lnSpc>
                <a:spcPct val="100000"/>
              </a:lnSpc>
              <a:spcBef>
                <a:spcPts val="0"/>
              </a:spcBef>
              <a:spcAft>
                <a:spcPts val="0"/>
              </a:spcAft>
              <a:buSzPts val="2800"/>
              <a:buNone/>
              <a:defRPr sz="2801"/>
            </a:lvl9pPr>
          </a:lstStyle>
          <a:p>
            <a:endParaRPr/>
          </a:p>
        </p:txBody>
      </p:sp>
      <p:sp>
        <p:nvSpPr>
          <p:cNvPr id="39" name="Google Shape;39;p9"/>
          <p:cNvSpPr txBox="1">
            <a:spLocks noGrp="1"/>
          </p:cNvSpPr>
          <p:nvPr>
            <p:ph type="body" idx="2"/>
          </p:nvPr>
        </p:nvSpPr>
        <p:spPr>
          <a:xfrm>
            <a:off x="6584351" y="965433"/>
            <a:ext cx="5114700" cy="4926900"/>
          </a:xfrm>
          <a:prstGeom prst="rect">
            <a:avLst/>
          </a:prstGeom>
        </p:spPr>
        <p:txBody>
          <a:bodyPr spcFirstLastPara="1" wrap="square" lIns="121875" tIns="121875" rIns="121875" bIns="121875" anchor="ctr" anchorCtr="0">
            <a:noAutofit/>
          </a:bodyPr>
          <a:lstStyle>
            <a:lvl1pPr marL="457207" lvl="0" indent="-381006">
              <a:spcBef>
                <a:spcPts val="0"/>
              </a:spcBef>
              <a:spcAft>
                <a:spcPts val="0"/>
              </a:spcAft>
              <a:buSzPts val="2400"/>
              <a:buChar char="●"/>
              <a:defRPr/>
            </a:lvl1pPr>
            <a:lvl2pPr marL="914415" lvl="1" indent="-349255">
              <a:spcBef>
                <a:spcPts val="2099"/>
              </a:spcBef>
              <a:spcAft>
                <a:spcPts val="0"/>
              </a:spcAft>
              <a:buSzPts val="1900"/>
              <a:buChar char="○"/>
              <a:defRPr/>
            </a:lvl2pPr>
            <a:lvl3pPr marL="1371622" lvl="2" indent="-349255">
              <a:spcBef>
                <a:spcPts val="2099"/>
              </a:spcBef>
              <a:spcAft>
                <a:spcPts val="0"/>
              </a:spcAft>
              <a:buSzPts val="1900"/>
              <a:buChar char="■"/>
              <a:defRPr/>
            </a:lvl3pPr>
            <a:lvl4pPr marL="1828831" lvl="3" indent="-349255">
              <a:spcBef>
                <a:spcPts val="2099"/>
              </a:spcBef>
              <a:spcAft>
                <a:spcPts val="0"/>
              </a:spcAft>
              <a:buSzPts val="1900"/>
              <a:buChar char="●"/>
              <a:defRPr/>
            </a:lvl4pPr>
            <a:lvl5pPr marL="2286038" lvl="4" indent="-349255">
              <a:spcBef>
                <a:spcPts val="2099"/>
              </a:spcBef>
              <a:spcAft>
                <a:spcPts val="0"/>
              </a:spcAft>
              <a:buSzPts val="1900"/>
              <a:buChar char="○"/>
              <a:defRPr/>
            </a:lvl5pPr>
            <a:lvl6pPr marL="2743246" lvl="5" indent="-349255">
              <a:spcBef>
                <a:spcPts val="2099"/>
              </a:spcBef>
              <a:spcAft>
                <a:spcPts val="0"/>
              </a:spcAft>
              <a:buSzPts val="1900"/>
              <a:buChar char="■"/>
              <a:defRPr/>
            </a:lvl6pPr>
            <a:lvl7pPr marL="3200453" lvl="6" indent="-349255">
              <a:spcBef>
                <a:spcPts val="2099"/>
              </a:spcBef>
              <a:spcAft>
                <a:spcPts val="0"/>
              </a:spcAft>
              <a:buSzPts val="1900"/>
              <a:buChar char="●"/>
              <a:defRPr/>
            </a:lvl7pPr>
            <a:lvl8pPr marL="3657661" lvl="7" indent="-349255">
              <a:spcBef>
                <a:spcPts val="2099"/>
              </a:spcBef>
              <a:spcAft>
                <a:spcPts val="0"/>
              </a:spcAft>
              <a:buSzPts val="1900"/>
              <a:buChar char="○"/>
              <a:defRPr/>
            </a:lvl8pPr>
            <a:lvl9pPr marL="4114868" lvl="8" indent="-349255">
              <a:spcBef>
                <a:spcPts val="2099"/>
              </a:spcBef>
              <a:spcAft>
                <a:spcPts val="2099"/>
              </a:spcAft>
              <a:buSzPts val="1900"/>
              <a:buChar char="■"/>
              <a:defRPr/>
            </a:lvl9pPr>
          </a:lstStyle>
          <a:p>
            <a:endParaRPr/>
          </a:p>
        </p:txBody>
      </p:sp>
      <p:sp>
        <p:nvSpPr>
          <p:cNvPr id="40" name="Google Shape;40;p9"/>
          <p:cNvSpPr txBox="1">
            <a:spLocks noGrp="1"/>
          </p:cNvSpPr>
          <p:nvPr>
            <p:ph type="sldNum" idx="12"/>
          </p:nvPr>
        </p:nvSpPr>
        <p:spPr>
          <a:xfrm>
            <a:off x="11293784" y="6217622"/>
            <a:ext cx="731400" cy="524700"/>
          </a:xfrm>
          <a:prstGeom prst="rect">
            <a:avLst/>
          </a:prstGeom>
        </p:spPr>
        <p:txBody>
          <a:bodyPr spcFirstLastPara="1" wrap="square" lIns="121875" tIns="121875" rIns="121875" bIns="12187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SEAGLASS 1Col Title | Subhead | Text">
  <p:cSld name="SEAGLASS 1Col Title | Subhead | Text">
    <p:bg>
      <p:bgPr>
        <a:solidFill>
          <a:schemeClr val="accent3"/>
        </a:solidFill>
        <a:effectLst/>
      </p:bgPr>
    </p:bg>
    <p:spTree>
      <p:nvGrpSpPr>
        <p:cNvPr id="1" name="Shape 447"/>
        <p:cNvGrpSpPr/>
        <p:nvPr/>
      </p:nvGrpSpPr>
      <p:grpSpPr>
        <a:xfrm>
          <a:off x="0" y="0"/>
          <a:ext cx="0" cy="0"/>
          <a:chOff x="0" y="0"/>
          <a:chExt cx="0" cy="0"/>
        </a:xfrm>
      </p:grpSpPr>
      <p:sp>
        <p:nvSpPr>
          <p:cNvPr id="448" name="Google Shape;448;p82"/>
          <p:cNvSpPr txBox="1">
            <a:spLocks noGrp="1"/>
          </p:cNvSpPr>
          <p:nvPr>
            <p:ph type="title"/>
          </p:nvPr>
        </p:nvSpPr>
        <p:spPr>
          <a:xfrm>
            <a:off x="455618" y="476183"/>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49" name="Google Shape;449;p82"/>
          <p:cNvSpPr txBox="1">
            <a:spLocks noGrp="1"/>
          </p:cNvSpPr>
          <p:nvPr>
            <p:ph type="body" idx="1"/>
          </p:nvPr>
        </p:nvSpPr>
        <p:spPr>
          <a:xfrm>
            <a:off x="455618" y="2971800"/>
            <a:ext cx="8915492" cy="2971800"/>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a:spcBef>
                <a:spcPts val="600"/>
              </a:spcBef>
              <a:spcAft>
                <a:spcPts val="0"/>
              </a:spcAft>
              <a:buClr>
                <a:schemeClr val="dk1"/>
              </a:buClr>
              <a:buSzPts val="1800"/>
              <a:buChar char="•"/>
              <a:defRPr b="0" i="0">
                <a:latin typeface="Roboto"/>
                <a:ea typeface="Roboto"/>
                <a:cs typeface="Roboto"/>
                <a:sym typeface="Roboto"/>
              </a:defRPr>
            </a:lvl2pPr>
            <a:lvl3pPr marL="1371622" lvl="2" indent="-330205" algn="l">
              <a:spcBef>
                <a:spcPts val="600"/>
              </a:spcBef>
              <a:spcAft>
                <a:spcPts val="0"/>
              </a:spcAft>
              <a:buClr>
                <a:schemeClr val="dk1"/>
              </a:buClr>
              <a:buSzPts val="1600"/>
              <a:buChar char="−"/>
              <a:defRPr b="0" i="0">
                <a:latin typeface="Roboto"/>
                <a:ea typeface="Roboto"/>
                <a:cs typeface="Roboto"/>
                <a:sym typeface="Roboto"/>
              </a:defRPr>
            </a:lvl3pPr>
            <a:lvl4pPr marL="1828831" lvl="3" indent="-317506" algn="l">
              <a:spcBef>
                <a:spcPts val="300"/>
              </a:spcBef>
              <a:spcAft>
                <a:spcPts val="0"/>
              </a:spcAft>
              <a:buClr>
                <a:schemeClr val="dk1"/>
              </a:buClr>
              <a:buSzPts val="1400"/>
              <a:buChar char="•"/>
              <a:defRPr b="0" i="0">
                <a:latin typeface="Roboto"/>
                <a:ea typeface="Roboto"/>
                <a:cs typeface="Roboto"/>
                <a:sym typeface="Roboto"/>
              </a:defRPr>
            </a:lvl4pPr>
            <a:lvl5pPr marL="2286038" lvl="4" indent="-304805" algn="l">
              <a:spcBef>
                <a:spcPts val="300"/>
              </a:spcBef>
              <a:spcAft>
                <a:spcPts val="0"/>
              </a:spcAft>
              <a:buClr>
                <a:schemeClr val="dk1"/>
              </a:buClr>
              <a:buSzPts val="1200"/>
              <a:buChar char="−"/>
              <a:defRPr b="0" i="0">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450" name="Google Shape;450;p82"/>
          <p:cNvSpPr txBox="1">
            <a:spLocks noGrp="1"/>
          </p:cNvSpPr>
          <p:nvPr>
            <p:ph type="body" idx="2"/>
          </p:nvPr>
        </p:nvSpPr>
        <p:spPr>
          <a:xfrm>
            <a:off x="455618" y="868681"/>
            <a:ext cx="8915492"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1"/>
              </a:buClr>
              <a:buSzPts val="1600"/>
              <a:buFont typeface="Roboto Medium"/>
              <a:buNone/>
              <a:defRPr sz="16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451" name="Google Shape;451;p82"/>
          <p:cNvSpPr txBox="1">
            <a:spLocks noGrp="1"/>
          </p:cNvSpPr>
          <p:nvPr>
            <p:ph type="body" idx="3"/>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452" name="Google Shape;452;p82" descr="A picture containing drawing&#10;&#10;Description automatically generated"/>
          <p:cNvPicPr preferRelativeResize="0"/>
          <p:nvPr/>
        </p:nvPicPr>
        <p:blipFill rotWithShape="1">
          <a:blip r:embed="rId2">
            <a:alphaModFix/>
          </a:blip>
          <a:srcRect/>
          <a:stretch/>
        </p:blipFill>
        <p:spPr>
          <a:xfrm>
            <a:off x="455619" y="6275784"/>
            <a:ext cx="685800" cy="35361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SEAGLASS 2Col Title | Subhead | Text">
  <p:cSld name="SEAGLASS 2Col Title | Subhead | Text">
    <p:bg>
      <p:bgPr>
        <a:solidFill>
          <a:schemeClr val="accent3"/>
        </a:solidFill>
        <a:effectLst/>
      </p:bgPr>
    </p:bg>
    <p:spTree>
      <p:nvGrpSpPr>
        <p:cNvPr id="1" name="Shape 453"/>
        <p:cNvGrpSpPr/>
        <p:nvPr/>
      </p:nvGrpSpPr>
      <p:grpSpPr>
        <a:xfrm>
          <a:off x="0" y="0"/>
          <a:ext cx="0" cy="0"/>
          <a:chOff x="0" y="0"/>
          <a:chExt cx="0" cy="0"/>
        </a:xfrm>
      </p:grpSpPr>
      <p:sp>
        <p:nvSpPr>
          <p:cNvPr id="454" name="Google Shape;454;p83"/>
          <p:cNvSpPr txBox="1">
            <a:spLocks noGrp="1"/>
          </p:cNvSpPr>
          <p:nvPr>
            <p:ph type="title"/>
          </p:nvPr>
        </p:nvSpPr>
        <p:spPr>
          <a:xfrm>
            <a:off x="455618" y="488198"/>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55" name="Google Shape;455;p83"/>
          <p:cNvSpPr txBox="1">
            <a:spLocks noGrp="1"/>
          </p:cNvSpPr>
          <p:nvPr>
            <p:ph type="body" idx="1"/>
          </p:nvPr>
        </p:nvSpPr>
        <p:spPr>
          <a:xfrm>
            <a:off x="455617" y="2971800"/>
            <a:ext cx="5486456"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a:spcBef>
                <a:spcPts val="600"/>
              </a:spcBef>
              <a:spcAft>
                <a:spcPts val="0"/>
              </a:spcAft>
              <a:buClr>
                <a:schemeClr val="dk1"/>
              </a:buClr>
              <a:buSzPts val="1800"/>
              <a:buChar char="•"/>
              <a:defRPr b="0" i="0">
                <a:latin typeface="Roboto"/>
                <a:ea typeface="Roboto"/>
                <a:cs typeface="Roboto"/>
                <a:sym typeface="Roboto"/>
              </a:defRPr>
            </a:lvl2pPr>
            <a:lvl3pPr marL="1371622" lvl="2" indent="-330205" algn="l">
              <a:spcBef>
                <a:spcPts val="600"/>
              </a:spcBef>
              <a:spcAft>
                <a:spcPts val="0"/>
              </a:spcAft>
              <a:buClr>
                <a:schemeClr val="dk1"/>
              </a:buClr>
              <a:buSzPts val="1600"/>
              <a:buChar char="−"/>
              <a:defRPr b="0" i="0">
                <a:latin typeface="Roboto"/>
                <a:ea typeface="Roboto"/>
                <a:cs typeface="Roboto"/>
                <a:sym typeface="Roboto"/>
              </a:defRPr>
            </a:lvl3pPr>
            <a:lvl4pPr marL="1828831" lvl="3" indent="-317506" algn="l">
              <a:spcBef>
                <a:spcPts val="300"/>
              </a:spcBef>
              <a:spcAft>
                <a:spcPts val="0"/>
              </a:spcAft>
              <a:buClr>
                <a:schemeClr val="dk1"/>
              </a:buClr>
              <a:buSzPts val="1400"/>
              <a:buChar char="•"/>
              <a:defRPr b="0" i="0">
                <a:latin typeface="Roboto"/>
                <a:ea typeface="Roboto"/>
                <a:cs typeface="Roboto"/>
                <a:sym typeface="Roboto"/>
              </a:defRPr>
            </a:lvl4pPr>
            <a:lvl5pPr marL="2286038" lvl="4" indent="-304805" algn="l">
              <a:spcBef>
                <a:spcPts val="300"/>
              </a:spcBef>
              <a:spcAft>
                <a:spcPts val="0"/>
              </a:spcAft>
              <a:buClr>
                <a:schemeClr val="dk1"/>
              </a:buClr>
              <a:buSzPts val="1200"/>
              <a:buChar char="−"/>
              <a:defRPr b="0" i="0">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456" name="Google Shape;456;p83"/>
          <p:cNvSpPr txBox="1">
            <a:spLocks noGrp="1"/>
          </p:cNvSpPr>
          <p:nvPr>
            <p:ph type="body" idx="2"/>
          </p:nvPr>
        </p:nvSpPr>
        <p:spPr>
          <a:xfrm>
            <a:off x="455618" y="868681"/>
            <a:ext cx="8915492"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1"/>
              </a:buClr>
              <a:buSzPts val="1600"/>
              <a:buFont typeface="Roboto Medium"/>
              <a:buNone/>
              <a:defRPr sz="16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457" name="Google Shape;457;p83"/>
          <p:cNvSpPr txBox="1">
            <a:spLocks noGrp="1"/>
          </p:cNvSpPr>
          <p:nvPr>
            <p:ph type="body" idx="3"/>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458" name="Google Shape;458;p83" descr="A picture containing drawing&#10;&#10;Description automatically generated"/>
          <p:cNvPicPr preferRelativeResize="0"/>
          <p:nvPr/>
        </p:nvPicPr>
        <p:blipFill rotWithShape="1">
          <a:blip r:embed="rId2">
            <a:alphaModFix/>
          </a:blip>
          <a:srcRect/>
          <a:stretch/>
        </p:blipFill>
        <p:spPr>
          <a:xfrm>
            <a:off x="455619" y="6275784"/>
            <a:ext cx="685800" cy="353616"/>
          </a:xfrm>
          <a:prstGeom prst="rect">
            <a:avLst/>
          </a:prstGeom>
          <a:noFill/>
          <a:ln>
            <a:noFill/>
          </a:ln>
        </p:spPr>
      </p:pic>
      <p:sp>
        <p:nvSpPr>
          <p:cNvPr id="459" name="Google Shape;459;p83"/>
          <p:cNvSpPr txBox="1">
            <a:spLocks noGrp="1"/>
          </p:cNvSpPr>
          <p:nvPr>
            <p:ph type="body" idx="4"/>
          </p:nvPr>
        </p:nvSpPr>
        <p:spPr>
          <a:xfrm>
            <a:off x="6246876" y="2971801"/>
            <a:ext cx="5486456" cy="2971800"/>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dk1"/>
              </a:buClr>
              <a:buSzPts val="1800"/>
              <a:buNone/>
              <a:defRPr/>
            </a:lvl1pPr>
            <a:lvl2pPr marL="914415" lvl="1" indent="-342906" algn="l">
              <a:spcBef>
                <a:spcPts val="600"/>
              </a:spcBef>
              <a:spcAft>
                <a:spcPts val="0"/>
              </a:spcAft>
              <a:buClr>
                <a:schemeClr val="dk1"/>
              </a:buClr>
              <a:buSzPts val="1800"/>
              <a:buChar char="•"/>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SEAGLASS 1Col Title | Subhead | Text | Image">
  <p:cSld name="SEAGLASS 1Col Title | Subhead | Text | Image">
    <p:bg>
      <p:bgPr>
        <a:solidFill>
          <a:schemeClr val="accent3"/>
        </a:solidFill>
        <a:effectLst/>
      </p:bgPr>
    </p:bg>
    <p:spTree>
      <p:nvGrpSpPr>
        <p:cNvPr id="1" name="Shape 460"/>
        <p:cNvGrpSpPr/>
        <p:nvPr/>
      </p:nvGrpSpPr>
      <p:grpSpPr>
        <a:xfrm>
          <a:off x="0" y="0"/>
          <a:ext cx="0" cy="0"/>
          <a:chOff x="0" y="0"/>
          <a:chExt cx="0" cy="0"/>
        </a:xfrm>
      </p:grpSpPr>
      <p:sp>
        <p:nvSpPr>
          <p:cNvPr id="461" name="Google Shape;461;p84"/>
          <p:cNvSpPr txBox="1">
            <a:spLocks noGrp="1"/>
          </p:cNvSpPr>
          <p:nvPr>
            <p:ph type="title"/>
          </p:nvPr>
        </p:nvSpPr>
        <p:spPr>
          <a:xfrm>
            <a:off x="455618" y="488198"/>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62" name="Google Shape;462;p84"/>
          <p:cNvSpPr txBox="1">
            <a:spLocks noGrp="1"/>
          </p:cNvSpPr>
          <p:nvPr>
            <p:ph type="body" idx="1"/>
          </p:nvPr>
        </p:nvSpPr>
        <p:spPr>
          <a:xfrm>
            <a:off x="455616" y="2971800"/>
            <a:ext cx="5638859"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a:spcBef>
                <a:spcPts val="600"/>
              </a:spcBef>
              <a:spcAft>
                <a:spcPts val="0"/>
              </a:spcAft>
              <a:buClr>
                <a:schemeClr val="dk1"/>
              </a:buClr>
              <a:buSzPts val="1800"/>
              <a:buChar char="•"/>
              <a:defRPr b="0" i="0">
                <a:latin typeface="Roboto"/>
                <a:ea typeface="Roboto"/>
                <a:cs typeface="Roboto"/>
                <a:sym typeface="Roboto"/>
              </a:defRPr>
            </a:lvl2pPr>
            <a:lvl3pPr marL="1371622" lvl="2" indent="-330205" algn="l">
              <a:spcBef>
                <a:spcPts val="600"/>
              </a:spcBef>
              <a:spcAft>
                <a:spcPts val="0"/>
              </a:spcAft>
              <a:buClr>
                <a:schemeClr val="dk1"/>
              </a:buClr>
              <a:buSzPts val="1600"/>
              <a:buChar char="−"/>
              <a:defRPr b="0" i="0">
                <a:latin typeface="Roboto"/>
                <a:ea typeface="Roboto"/>
                <a:cs typeface="Roboto"/>
                <a:sym typeface="Roboto"/>
              </a:defRPr>
            </a:lvl3pPr>
            <a:lvl4pPr marL="1828831" lvl="3" indent="-317506" algn="l">
              <a:lnSpc>
                <a:spcPct val="100000"/>
              </a:lnSpc>
              <a:spcBef>
                <a:spcPts val="300"/>
              </a:spcBef>
              <a:spcAft>
                <a:spcPts val="0"/>
              </a:spcAft>
              <a:buClr>
                <a:schemeClr val="dk1"/>
              </a:buClr>
              <a:buSzPts val="1400"/>
              <a:buChar char="•"/>
              <a:defRPr b="0" i="0">
                <a:latin typeface="Roboto"/>
                <a:ea typeface="Roboto"/>
                <a:cs typeface="Roboto"/>
                <a:sym typeface="Roboto"/>
              </a:defRPr>
            </a:lvl4pPr>
            <a:lvl5pPr marL="2286038" lvl="4" indent="-304805" algn="l">
              <a:spcBef>
                <a:spcPts val="300"/>
              </a:spcBef>
              <a:spcAft>
                <a:spcPts val="0"/>
              </a:spcAft>
              <a:buClr>
                <a:schemeClr val="dk1"/>
              </a:buClr>
              <a:buSzPts val="1200"/>
              <a:buChar char="−"/>
              <a:defRPr b="0" i="0">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463" name="Google Shape;463;p84"/>
          <p:cNvSpPr txBox="1">
            <a:spLocks noGrp="1"/>
          </p:cNvSpPr>
          <p:nvPr>
            <p:ph type="body" idx="2"/>
          </p:nvPr>
        </p:nvSpPr>
        <p:spPr>
          <a:xfrm>
            <a:off x="455618" y="868681"/>
            <a:ext cx="8915492"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1"/>
              </a:buClr>
              <a:buSzPts val="1600"/>
              <a:buFont typeface="Roboto Medium"/>
              <a:buNone/>
              <a:defRPr sz="16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464" name="Google Shape;464;p84"/>
          <p:cNvSpPr txBox="1">
            <a:spLocks noGrp="1"/>
          </p:cNvSpPr>
          <p:nvPr>
            <p:ph type="body" idx="3"/>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465" name="Google Shape;465;p84"/>
          <p:cNvSpPr>
            <a:spLocks noGrp="1"/>
          </p:cNvSpPr>
          <p:nvPr>
            <p:ph type="pic" idx="4"/>
          </p:nvPr>
        </p:nvSpPr>
        <p:spPr>
          <a:xfrm>
            <a:off x="7389890" y="1371600"/>
            <a:ext cx="4343445" cy="4572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pic>
        <p:nvPicPr>
          <p:cNvPr id="466" name="Google Shape;466;p84" descr="A picture containing drawing&#10;&#10;Description automatically generated"/>
          <p:cNvPicPr preferRelativeResize="0"/>
          <p:nvPr/>
        </p:nvPicPr>
        <p:blipFill rotWithShape="1">
          <a:blip r:embed="rId2">
            <a:alphaModFix/>
          </a:blip>
          <a:srcRect/>
          <a:stretch/>
        </p:blipFill>
        <p:spPr>
          <a:xfrm>
            <a:off x="455619" y="6275784"/>
            <a:ext cx="685800" cy="35361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SEAGLASS Title | Subhead | Text | HP Image">
  <p:cSld name="SEAGLASS Title | Subhead | Text | HP Image">
    <p:bg>
      <p:bgPr>
        <a:solidFill>
          <a:schemeClr val="accent3"/>
        </a:solidFill>
        <a:effectLst/>
      </p:bgPr>
    </p:bg>
    <p:spTree>
      <p:nvGrpSpPr>
        <p:cNvPr id="1" name="Shape 467"/>
        <p:cNvGrpSpPr/>
        <p:nvPr/>
      </p:nvGrpSpPr>
      <p:grpSpPr>
        <a:xfrm>
          <a:off x="0" y="0"/>
          <a:ext cx="0" cy="0"/>
          <a:chOff x="0" y="0"/>
          <a:chExt cx="0" cy="0"/>
        </a:xfrm>
      </p:grpSpPr>
      <p:sp>
        <p:nvSpPr>
          <p:cNvPr id="468" name="Google Shape;468;p85"/>
          <p:cNvSpPr>
            <a:spLocks noGrp="1"/>
          </p:cNvSpPr>
          <p:nvPr>
            <p:ph type="pic" idx="2"/>
          </p:nvPr>
        </p:nvSpPr>
        <p:spPr>
          <a:xfrm>
            <a:off x="6094473" y="0"/>
            <a:ext cx="6094476"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469" name="Google Shape;469;p85"/>
          <p:cNvSpPr txBox="1">
            <a:spLocks noGrp="1"/>
          </p:cNvSpPr>
          <p:nvPr>
            <p:ph type="title"/>
          </p:nvPr>
        </p:nvSpPr>
        <p:spPr>
          <a:xfrm>
            <a:off x="455618" y="488198"/>
            <a:ext cx="5029251"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0" name="Google Shape;470;p85"/>
          <p:cNvSpPr txBox="1">
            <a:spLocks noGrp="1"/>
          </p:cNvSpPr>
          <p:nvPr>
            <p:ph type="body" idx="1"/>
          </p:nvPr>
        </p:nvSpPr>
        <p:spPr>
          <a:xfrm>
            <a:off x="455618" y="2971800"/>
            <a:ext cx="5029251"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a:spcBef>
                <a:spcPts val="600"/>
              </a:spcBef>
              <a:spcAft>
                <a:spcPts val="0"/>
              </a:spcAft>
              <a:buClr>
                <a:schemeClr val="dk1"/>
              </a:buClr>
              <a:buSzPts val="1800"/>
              <a:buChar char="•"/>
              <a:defRPr b="0" i="0">
                <a:latin typeface="Roboto"/>
                <a:ea typeface="Roboto"/>
                <a:cs typeface="Roboto"/>
                <a:sym typeface="Roboto"/>
              </a:defRPr>
            </a:lvl2pPr>
            <a:lvl3pPr marL="1371622" lvl="2" indent="-330205" algn="l">
              <a:spcBef>
                <a:spcPts val="600"/>
              </a:spcBef>
              <a:spcAft>
                <a:spcPts val="0"/>
              </a:spcAft>
              <a:buClr>
                <a:schemeClr val="dk1"/>
              </a:buClr>
              <a:buSzPts val="1600"/>
              <a:buChar char="−"/>
              <a:defRPr b="0" i="0">
                <a:latin typeface="Roboto"/>
                <a:ea typeface="Roboto"/>
                <a:cs typeface="Roboto"/>
                <a:sym typeface="Roboto"/>
              </a:defRPr>
            </a:lvl3pPr>
            <a:lvl4pPr marL="1828831" lvl="3" indent="-317506" algn="l">
              <a:lnSpc>
                <a:spcPct val="100000"/>
              </a:lnSpc>
              <a:spcBef>
                <a:spcPts val="300"/>
              </a:spcBef>
              <a:spcAft>
                <a:spcPts val="0"/>
              </a:spcAft>
              <a:buClr>
                <a:schemeClr val="dk1"/>
              </a:buClr>
              <a:buSzPts val="1400"/>
              <a:buChar char="•"/>
              <a:defRPr b="0" i="0">
                <a:latin typeface="Roboto"/>
                <a:ea typeface="Roboto"/>
                <a:cs typeface="Roboto"/>
                <a:sym typeface="Roboto"/>
              </a:defRPr>
            </a:lvl4pPr>
            <a:lvl5pPr marL="2286038" lvl="4" indent="-304805" algn="l">
              <a:spcBef>
                <a:spcPts val="300"/>
              </a:spcBef>
              <a:spcAft>
                <a:spcPts val="0"/>
              </a:spcAft>
              <a:buClr>
                <a:schemeClr val="dk1"/>
              </a:buClr>
              <a:buSzPts val="1200"/>
              <a:buChar char="−"/>
              <a:defRPr b="0" i="0">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471" name="Google Shape;471;p85"/>
          <p:cNvSpPr txBox="1">
            <a:spLocks noGrp="1"/>
          </p:cNvSpPr>
          <p:nvPr>
            <p:ph type="body" idx="3"/>
          </p:nvPr>
        </p:nvSpPr>
        <p:spPr>
          <a:xfrm>
            <a:off x="455619" y="868681"/>
            <a:ext cx="5029251"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1"/>
              </a:buClr>
              <a:buSzPts val="1600"/>
              <a:buFont typeface="Roboto Medium"/>
              <a:buNone/>
              <a:defRPr sz="16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472" name="Google Shape;472;p85"/>
          <p:cNvSpPr txBox="1">
            <a:spLocks noGrp="1"/>
          </p:cNvSpPr>
          <p:nvPr>
            <p:ph type="body" idx="4"/>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473" name="Google Shape;473;p85" descr="A picture containing drawing&#10;&#10;Description automatically generated"/>
          <p:cNvPicPr preferRelativeResize="0"/>
          <p:nvPr/>
        </p:nvPicPr>
        <p:blipFill rotWithShape="1">
          <a:blip r:embed="rId2">
            <a:alphaModFix/>
          </a:blip>
          <a:srcRect/>
          <a:stretch/>
        </p:blipFill>
        <p:spPr>
          <a:xfrm>
            <a:off x="455619" y="6275784"/>
            <a:ext cx="685800" cy="35361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SEAGLASS Title | Subhead">
  <p:cSld name="SEAGLASS Title | Subhead">
    <p:bg>
      <p:bgPr>
        <a:solidFill>
          <a:schemeClr val="accent3"/>
        </a:solidFill>
        <a:effectLst/>
      </p:bgPr>
    </p:bg>
    <p:spTree>
      <p:nvGrpSpPr>
        <p:cNvPr id="1" name="Shape 474"/>
        <p:cNvGrpSpPr/>
        <p:nvPr/>
      </p:nvGrpSpPr>
      <p:grpSpPr>
        <a:xfrm>
          <a:off x="0" y="0"/>
          <a:ext cx="0" cy="0"/>
          <a:chOff x="0" y="0"/>
          <a:chExt cx="0" cy="0"/>
        </a:xfrm>
      </p:grpSpPr>
      <p:sp>
        <p:nvSpPr>
          <p:cNvPr id="475" name="Google Shape;475;p86"/>
          <p:cNvSpPr txBox="1">
            <a:spLocks noGrp="1"/>
          </p:cNvSpPr>
          <p:nvPr>
            <p:ph type="title"/>
          </p:nvPr>
        </p:nvSpPr>
        <p:spPr>
          <a:xfrm>
            <a:off x="455618" y="488198"/>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6" name="Google Shape;476;p86"/>
          <p:cNvSpPr txBox="1">
            <a:spLocks noGrp="1"/>
          </p:cNvSpPr>
          <p:nvPr>
            <p:ph type="body" idx="1"/>
          </p:nvPr>
        </p:nvSpPr>
        <p:spPr>
          <a:xfrm>
            <a:off x="455618" y="868681"/>
            <a:ext cx="8915492"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1"/>
              </a:buClr>
              <a:buSzPts val="1600"/>
              <a:buFont typeface="Roboto Medium"/>
              <a:buNone/>
              <a:defRPr sz="16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477" name="Google Shape;477;p86"/>
          <p:cNvSpPr txBox="1">
            <a:spLocks noGrp="1"/>
          </p:cNvSpPr>
          <p:nvPr>
            <p:ph type="body" idx="2"/>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478" name="Google Shape;478;p86" descr="A picture containing drawing&#10;&#10;Description automatically generated"/>
          <p:cNvPicPr preferRelativeResize="0"/>
          <p:nvPr/>
        </p:nvPicPr>
        <p:blipFill rotWithShape="1">
          <a:blip r:embed="rId2">
            <a:alphaModFix/>
          </a:blip>
          <a:srcRect/>
          <a:stretch/>
        </p:blipFill>
        <p:spPr>
          <a:xfrm>
            <a:off x="455619" y="6275784"/>
            <a:ext cx="685800" cy="35361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SEAGLASS Blank">
  <p:cSld name="SEAGLASS Blank">
    <p:bg>
      <p:bgPr>
        <a:solidFill>
          <a:schemeClr val="accent3"/>
        </a:solidFill>
        <a:effectLst/>
      </p:bgPr>
    </p:bg>
    <p:spTree>
      <p:nvGrpSpPr>
        <p:cNvPr id="1" name="Shape 479"/>
        <p:cNvGrpSpPr/>
        <p:nvPr/>
      </p:nvGrpSpPr>
      <p:grpSpPr>
        <a:xfrm>
          <a:off x="0" y="0"/>
          <a:ext cx="0" cy="0"/>
          <a:chOff x="0" y="0"/>
          <a:chExt cx="0" cy="0"/>
        </a:xfrm>
      </p:grpSpPr>
      <p:sp>
        <p:nvSpPr>
          <p:cNvPr id="480" name="Google Shape;480;p87"/>
          <p:cNvSpPr txBox="1">
            <a:spLocks noGrp="1"/>
          </p:cNvSpPr>
          <p:nvPr>
            <p:ph type="body" idx="1"/>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481" name="Google Shape;481;p87" descr="A picture containing drawing&#10;&#10;Description automatically generated"/>
          <p:cNvPicPr preferRelativeResize="0"/>
          <p:nvPr/>
        </p:nvPicPr>
        <p:blipFill rotWithShape="1">
          <a:blip r:embed="rId2">
            <a:alphaModFix/>
          </a:blip>
          <a:srcRect/>
          <a:stretch/>
        </p:blipFill>
        <p:spPr>
          <a:xfrm>
            <a:off x="455619" y="6275784"/>
            <a:ext cx="685800" cy="35361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Cover A">
  <p:cSld name="Cover A">
    <p:bg>
      <p:bgPr>
        <a:solidFill>
          <a:schemeClr val="lt1"/>
        </a:solidFill>
        <a:effectLst/>
      </p:bgPr>
    </p:bg>
    <p:spTree>
      <p:nvGrpSpPr>
        <p:cNvPr id="1" name="Shape 491"/>
        <p:cNvGrpSpPr/>
        <p:nvPr/>
      </p:nvGrpSpPr>
      <p:grpSpPr>
        <a:xfrm>
          <a:off x="0" y="0"/>
          <a:ext cx="0" cy="0"/>
          <a:chOff x="0" y="0"/>
          <a:chExt cx="0" cy="0"/>
        </a:xfrm>
      </p:grpSpPr>
      <p:sp>
        <p:nvSpPr>
          <p:cNvPr id="492" name="Google Shape;492;p90"/>
          <p:cNvSpPr/>
          <p:nvPr/>
        </p:nvSpPr>
        <p:spPr>
          <a:xfrm>
            <a:off x="0" y="0"/>
            <a:ext cx="12189000" cy="6858000"/>
          </a:xfrm>
          <a:prstGeom prst="rect">
            <a:avLst/>
          </a:prstGeom>
          <a:gradFill>
            <a:gsLst>
              <a:gs pos="0">
                <a:schemeClr val="accent1"/>
              </a:gs>
              <a:gs pos="57000">
                <a:srgbClr val="9299F4"/>
              </a:gs>
              <a:gs pos="100000">
                <a:schemeClr val="lt2"/>
              </a:gs>
            </a:gsLst>
            <a:lin ang="18599929" scaled="0"/>
          </a:gradFill>
          <a:ln>
            <a:noFill/>
          </a:ln>
        </p:spPr>
        <p:txBody>
          <a:bodyPr spcFirstLastPara="1" wrap="square" lIns="91426" tIns="45700" rIns="91426"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Roboto"/>
              <a:ea typeface="Roboto"/>
              <a:cs typeface="Roboto"/>
              <a:sym typeface="Roboto"/>
            </a:endParaRPr>
          </a:p>
        </p:txBody>
      </p:sp>
      <p:sp>
        <p:nvSpPr>
          <p:cNvPr id="493" name="Google Shape;493;p90"/>
          <p:cNvSpPr>
            <a:spLocks noGrp="1"/>
          </p:cNvSpPr>
          <p:nvPr>
            <p:ph type="pic" idx="2"/>
          </p:nvPr>
        </p:nvSpPr>
        <p:spPr>
          <a:xfrm>
            <a:off x="6094473" y="0"/>
            <a:ext cx="6094500"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pic>
        <p:nvPicPr>
          <p:cNvPr id="494" name="Google Shape;494;p90" descr="A picture containing drawing&#10;&#10;Description automatically generated"/>
          <p:cNvPicPr preferRelativeResize="0"/>
          <p:nvPr/>
        </p:nvPicPr>
        <p:blipFill rotWithShape="1">
          <a:blip r:embed="rId2">
            <a:alphaModFix/>
          </a:blip>
          <a:srcRect/>
          <a:stretch/>
        </p:blipFill>
        <p:spPr>
          <a:xfrm>
            <a:off x="455618" y="457200"/>
            <a:ext cx="1222238" cy="914400"/>
          </a:xfrm>
          <a:prstGeom prst="rect">
            <a:avLst/>
          </a:prstGeom>
          <a:noFill/>
          <a:ln>
            <a:noFill/>
          </a:ln>
        </p:spPr>
      </p:pic>
      <p:sp>
        <p:nvSpPr>
          <p:cNvPr id="495" name="Google Shape;495;p90"/>
          <p:cNvSpPr txBox="1">
            <a:spLocks noGrp="1"/>
          </p:cNvSpPr>
          <p:nvPr>
            <p:ph type="title"/>
          </p:nvPr>
        </p:nvSpPr>
        <p:spPr>
          <a:xfrm>
            <a:off x="455625" y="2931050"/>
            <a:ext cx="5304000" cy="3201300"/>
          </a:xfrm>
          <a:prstGeom prst="rect">
            <a:avLst/>
          </a:prstGeom>
        </p:spPr>
        <p:txBody>
          <a:bodyPr spcFirstLastPara="1" wrap="square" lIns="0" tIns="0" rIns="0" bIns="0" anchor="b" anchorCtr="0">
            <a:noAutofit/>
          </a:bodyPr>
          <a:lstStyle>
            <a:lvl1pPr lvl="0" rtl="0">
              <a:spcBef>
                <a:spcPts val="0"/>
              </a:spcBef>
              <a:spcAft>
                <a:spcPts val="0"/>
              </a:spcAft>
              <a:buClr>
                <a:schemeClr val="lt1"/>
              </a:buClr>
              <a:buSzPts val="5400"/>
              <a:buNone/>
              <a:defRPr sz="5400">
                <a:solidFill>
                  <a:schemeClr val="lt1"/>
                </a:solidFill>
                <a:latin typeface="Roboto"/>
                <a:ea typeface="Roboto"/>
                <a:cs typeface="Roboto"/>
                <a:sym typeface="Roboto"/>
              </a:defRPr>
            </a:lvl1pPr>
            <a:lvl2pPr lvl="1" rtl="0">
              <a:spcBef>
                <a:spcPts val="0"/>
              </a:spcBef>
              <a:spcAft>
                <a:spcPts val="0"/>
              </a:spcAft>
              <a:buSzPts val="1400"/>
              <a:buNone/>
              <a:defRPr>
                <a:latin typeface="Roboto"/>
                <a:ea typeface="Roboto"/>
                <a:cs typeface="Roboto"/>
                <a:sym typeface="Roboto"/>
              </a:defRPr>
            </a:lvl2pPr>
            <a:lvl3pPr lvl="2" rtl="0">
              <a:spcBef>
                <a:spcPts val="0"/>
              </a:spcBef>
              <a:spcAft>
                <a:spcPts val="0"/>
              </a:spcAft>
              <a:buSzPts val="1400"/>
              <a:buNone/>
              <a:defRPr>
                <a:latin typeface="Roboto"/>
                <a:ea typeface="Roboto"/>
                <a:cs typeface="Roboto"/>
                <a:sym typeface="Roboto"/>
              </a:defRPr>
            </a:lvl3pPr>
            <a:lvl4pPr lvl="3" rtl="0">
              <a:spcBef>
                <a:spcPts val="0"/>
              </a:spcBef>
              <a:spcAft>
                <a:spcPts val="0"/>
              </a:spcAft>
              <a:buSzPts val="1400"/>
              <a:buNone/>
              <a:defRPr>
                <a:latin typeface="Roboto"/>
                <a:ea typeface="Roboto"/>
                <a:cs typeface="Roboto"/>
                <a:sym typeface="Roboto"/>
              </a:defRPr>
            </a:lvl4pPr>
            <a:lvl5pPr lvl="4" rtl="0">
              <a:spcBef>
                <a:spcPts val="0"/>
              </a:spcBef>
              <a:spcAft>
                <a:spcPts val="0"/>
              </a:spcAft>
              <a:buSzPts val="1400"/>
              <a:buNone/>
              <a:defRPr>
                <a:latin typeface="Roboto"/>
                <a:ea typeface="Roboto"/>
                <a:cs typeface="Roboto"/>
                <a:sym typeface="Roboto"/>
              </a:defRPr>
            </a:lvl5pPr>
            <a:lvl6pPr lvl="5" rtl="0">
              <a:spcBef>
                <a:spcPts val="0"/>
              </a:spcBef>
              <a:spcAft>
                <a:spcPts val="0"/>
              </a:spcAft>
              <a:buSzPts val="1400"/>
              <a:buNone/>
              <a:defRPr>
                <a:latin typeface="Roboto"/>
                <a:ea typeface="Roboto"/>
                <a:cs typeface="Roboto"/>
                <a:sym typeface="Roboto"/>
              </a:defRPr>
            </a:lvl6pPr>
            <a:lvl7pPr lvl="6" rtl="0">
              <a:spcBef>
                <a:spcPts val="0"/>
              </a:spcBef>
              <a:spcAft>
                <a:spcPts val="0"/>
              </a:spcAft>
              <a:buSzPts val="1400"/>
              <a:buNone/>
              <a:defRPr>
                <a:latin typeface="Roboto"/>
                <a:ea typeface="Roboto"/>
                <a:cs typeface="Roboto"/>
                <a:sym typeface="Roboto"/>
              </a:defRPr>
            </a:lvl7pPr>
            <a:lvl8pPr lvl="7" rtl="0">
              <a:spcBef>
                <a:spcPts val="0"/>
              </a:spcBef>
              <a:spcAft>
                <a:spcPts val="0"/>
              </a:spcAft>
              <a:buSzPts val="1400"/>
              <a:buNone/>
              <a:defRPr>
                <a:latin typeface="Roboto"/>
                <a:ea typeface="Roboto"/>
                <a:cs typeface="Roboto"/>
                <a:sym typeface="Roboto"/>
              </a:defRPr>
            </a:lvl8pPr>
            <a:lvl9pPr lvl="8" rtl="0">
              <a:spcBef>
                <a:spcPts val="0"/>
              </a:spcBef>
              <a:spcAft>
                <a:spcPts val="0"/>
              </a:spcAft>
              <a:buSzPts val="1400"/>
              <a:buNone/>
              <a:defRPr>
                <a:latin typeface="Roboto"/>
                <a:ea typeface="Roboto"/>
                <a:cs typeface="Roboto"/>
                <a:sym typeface="Roboto"/>
              </a:defRPr>
            </a:lvl9pPr>
          </a:lstStyle>
          <a:p>
            <a:endParaRPr/>
          </a:p>
        </p:txBody>
      </p:sp>
      <p:sp>
        <p:nvSpPr>
          <p:cNvPr id="496" name="Google Shape;496;p90"/>
          <p:cNvSpPr txBox="1">
            <a:spLocks noGrp="1"/>
          </p:cNvSpPr>
          <p:nvPr>
            <p:ph type="subTitle" idx="1"/>
          </p:nvPr>
        </p:nvSpPr>
        <p:spPr>
          <a:xfrm>
            <a:off x="3634834" y="457200"/>
            <a:ext cx="2116199" cy="1567200"/>
          </a:xfrm>
          <a:prstGeom prst="rect">
            <a:avLst/>
          </a:prstGeom>
        </p:spPr>
        <p:txBody>
          <a:bodyPr spcFirstLastPara="1" wrap="square" lIns="0" tIns="0" rIns="0" bIns="0" anchor="t"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600"/>
              </a:spcBef>
              <a:spcAft>
                <a:spcPts val="0"/>
              </a:spcAft>
              <a:buClr>
                <a:schemeClr val="lt1"/>
              </a:buClr>
              <a:buSzPts val="1800"/>
              <a:buNone/>
              <a:defRPr>
                <a:solidFill>
                  <a:schemeClr val="lt1"/>
                </a:solidFill>
              </a:defRPr>
            </a:lvl2pPr>
            <a:lvl3pPr lvl="2" rtl="0">
              <a:spcBef>
                <a:spcPts val="600"/>
              </a:spcBef>
              <a:spcAft>
                <a:spcPts val="0"/>
              </a:spcAft>
              <a:buClr>
                <a:schemeClr val="lt1"/>
              </a:buClr>
              <a:buSzPts val="1600"/>
              <a:buNone/>
              <a:defRPr>
                <a:solidFill>
                  <a:schemeClr val="lt1"/>
                </a:solidFill>
              </a:defRPr>
            </a:lvl3pPr>
            <a:lvl4pPr lvl="3" rtl="0">
              <a:spcBef>
                <a:spcPts val="300"/>
              </a:spcBef>
              <a:spcAft>
                <a:spcPts val="0"/>
              </a:spcAft>
              <a:buClr>
                <a:schemeClr val="lt1"/>
              </a:buClr>
              <a:buSzPts val="1400"/>
              <a:buNone/>
              <a:defRPr>
                <a:solidFill>
                  <a:schemeClr val="lt1"/>
                </a:solidFill>
              </a:defRPr>
            </a:lvl4pPr>
            <a:lvl5pPr lvl="4" rtl="0">
              <a:spcBef>
                <a:spcPts val="300"/>
              </a:spcBef>
              <a:spcAft>
                <a:spcPts val="0"/>
              </a:spcAft>
              <a:buClr>
                <a:schemeClr val="lt1"/>
              </a:buClr>
              <a:buSzPts val="1200"/>
              <a:buNone/>
              <a:defRPr>
                <a:solidFill>
                  <a:schemeClr val="lt1"/>
                </a:solidFill>
              </a:defRPr>
            </a:lvl5pPr>
            <a:lvl6pPr lvl="5" rtl="0">
              <a:spcBef>
                <a:spcPts val="533"/>
              </a:spcBef>
              <a:spcAft>
                <a:spcPts val="0"/>
              </a:spcAft>
              <a:buClr>
                <a:schemeClr val="lt1"/>
              </a:buClr>
              <a:buSzPts val="2666"/>
              <a:buNone/>
              <a:defRPr>
                <a:solidFill>
                  <a:schemeClr val="lt1"/>
                </a:solidFill>
              </a:defRPr>
            </a:lvl6pPr>
            <a:lvl7pPr lvl="6" rtl="0">
              <a:spcBef>
                <a:spcPts val="533"/>
              </a:spcBef>
              <a:spcAft>
                <a:spcPts val="0"/>
              </a:spcAft>
              <a:buClr>
                <a:schemeClr val="lt1"/>
              </a:buClr>
              <a:buSzPts val="2666"/>
              <a:buNone/>
              <a:defRPr>
                <a:solidFill>
                  <a:schemeClr val="lt1"/>
                </a:solidFill>
              </a:defRPr>
            </a:lvl7pPr>
            <a:lvl8pPr lvl="7" rtl="0">
              <a:spcBef>
                <a:spcPts val="533"/>
              </a:spcBef>
              <a:spcAft>
                <a:spcPts val="0"/>
              </a:spcAft>
              <a:buClr>
                <a:schemeClr val="lt1"/>
              </a:buClr>
              <a:buSzPts val="2666"/>
              <a:buNone/>
              <a:defRPr>
                <a:solidFill>
                  <a:schemeClr val="lt1"/>
                </a:solidFill>
              </a:defRPr>
            </a:lvl8pPr>
            <a:lvl9pPr lvl="8" rtl="0">
              <a:spcBef>
                <a:spcPts val="533"/>
              </a:spcBef>
              <a:spcAft>
                <a:spcPts val="0"/>
              </a:spcAft>
              <a:buClr>
                <a:schemeClr val="lt1"/>
              </a:buClr>
              <a:buSzPts val="2666"/>
              <a:buNone/>
              <a:defRPr>
                <a:solidFill>
                  <a:schemeClr val="lt1"/>
                </a:solidFill>
              </a:defRPr>
            </a:lvl9pPr>
          </a:lstStyle>
          <a:p>
            <a:endParaRPr/>
          </a:p>
        </p:txBody>
      </p:sp>
      <p:sp>
        <p:nvSpPr>
          <p:cNvPr id="497" name="Google Shape;497;p90"/>
          <p:cNvSpPr txBox="1">
            <a:spLocks noGrp="1"/>
          </p:cNvSpPr>
          <p:nvPr>
            <p:ph type="subTitle" idx="3"/>
          </p:nvPr>
        </p:nvSpPr>
        <p:spPr>
          <a:xfrm>
            <a:off x="455625" y="6172200"/>
            <a:ext cx="5304000" cy="457200"/>
          </a:xfrm>
          <a:prstGeom prst="rect">
            <a:avLst/>
          </a:prstGeom>
        </p:spPr>
        <p:txBody>
          <a:bodyPr spcFirstLastPara="1" wrap="square" lIns="0" tIns="0" rIns="0" bIns="0" anchor="t" anchorCtr="0">
            <a:noAutofit/>
          </a:bodyPr>
          <a:lstStyle>
            <a:lvl1pPr lvl="0" rtl="0">
              <a:spcBef>
                <a:spcPts val="0"/>
              </a:spcBef>
              <a:spcAft>
                <a:spcPts val="0"/>
              </a:spcAft>
              <a:buClr>
                <a:schemeClr val="lt1"/>
              </a:buClr>
              <a:buSzPts val="2000"/>
              <a:buNone/>
              <a:defRPr>
                <a:solidFill>
                  <a:schemeClr val="lt1"/>
                </a:solidFill>
              </a:defRPr>
            </a:lvl1pPr>
            <a:lvl2pPr lvl="1" rtl="0">
              <a:spcBef>
                <a:spcPts val="600"/>
              </a:spcBef>
              <a:spcAft>
                <a:spcPts val="0"/>
              </a:spcAft>
              <a:buSzPts val="2000"/>
              <a:buNone/>
              <a:defRPr sz="2000"/>
            </a:lvl2pPr>
            <a:lvl3pPr lvl="2" rtl="0">
              <a:spcBef>
                <a:spcPts val="600"/>
              </a:spcBef>
              <a:spcAft>
                <a:spcPts val="0"/>
              </a:spcAft>
              <a:buSzPts val="2000"/>
              <a:buNone/>
              <a:defRPr sz="2000"/>
            </a:lvl3pPr>
            <a:lvl4pPr lvl="3" rtl="0">
              <a:spcBef>
                <a:spcPts val="300"/>
              </a:spcBef>
              <a:spcAft>
                <a:spcPts val="0"/>
              </a:spcAft>
              <a:buSzPts val="2000"/>
              <a:buNone/>
              <a:defRPr sz="2000"/>
            </a:lvl4pPr>
            <a:lvl5pPr lvl="4" rtl="0">
              <a:spcBef>
                <a:spcPts val="300"/>
              </a:spcBef>
              <a:spcAft>
                <a:spcPts val="0"/>
              </a:spcAft>
              <a:buSzPts val="2000"/>
              <a:buNone/>
              <a:defRPr sz="2000"/>
            </a:lvl5pPr>
            <a:lvl6pPr lvl="5" rtl="0">
              <a:spcBef>
                <a:spcPts val="533"/>
              </a:spcBef>
              <a:spcAft>
                <a:spcPts val="0"/>
              </a:spcAft>
              <a:buSzPts val="2000"/>
              <a:buNone/>
              <a:defRPr sz="2000"/>
            </a:lvl6pPr>
            <a:lvl7pPr lvl="6" rtl="0">
              <a:spcBef>
                <a:spcPts val="533"/>
              </a:spcBef>
              <a:spcAft>
                <a:spcPts val="0"/>
              </a:spcAft>
              <a:buSzPts val="2000"/>
              <a:buNone/>
              <a:defRPr sz="2000"/>
            </a:lvl7pPr>
            <a:lvl8pPr lvl="7" rtl="0">
              <a:spcBef>
                <a:spcPts val="533"/>
              </a:spcBef>
              <a:spcAft>
                <a:spcPts val="0"/>
              </a:spcAft>
              <a:buSzPts val="2000"/>
              <a:buNone/>
              <a:defRPr sz="2000"/>
            </a:lvl8pPr>
            <a:lvl9pPr lvl="8" rtl="0">
              <a:spcBef>
                <a:spcPts val="533"/>
              </a:spcBef>
              <a:spcAft>
                <a:spcPts val="0"/>
              </a:spcAft>
              <a:buSzPts val="2000"/>
              <a:buNone/>
              <a:defRPr sz="2000"/>
            </a:lvl9pPr>
          </a:lstStyle>
          <a:p>
            <a:endParaRPr/>
          </a:p>
        </p:txBody>
      </p:sp>
      <p:sp>
        <p:nvSpPr>
          <p:cNvPr id="498" name="Google Shape;498;p90"/>
          <p:cNvSpPr txBox="1"/>
          <p:nvPr/>
        </p:nvSpPr>
        <p:spPr>
          <a:xfrm>
            <a:off x="8488776" y="6400800"/>
            <a:ext cx="3244500" cy="22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Cover B">
  <p:cSld name="Cover B">
    <p:bg>
      <p:bgPr>
        <a:solidFill>
          <a:schemeClr val="dk2"/>
        </a:solidFill>
        <a:effectLst/>
      </p:bgPr>
    </p:bg>
    <p:spTree>
      <p:nvGrpSpPr>
        <p:cNvPr id="1" name="Shape 499"/>
        <p:cNvGrpSpPr/>
        <p:nvPr/>
      </p:nvGrpSpPr>
      <p:grpSpPr>
        <a:xfrm>
          <a:off x="0" y="0"/>
          <a:ext cx="0" cy="0"/>
          <a:chOff x="0" y="0"/>
          <a:chExt cx="0" cy="0"/>
        </a:xfrm>
      </p:grpSpPr>
      <p:pic>
        <p:nvPicPr>
          <p:cNvPr id="500" name="Google Shape;500;p91" descr="A picture containing drawing&#10;&#10;Description automatically generated"/>
          <p:cNvPicPr preferRelativeResize="0"/>
          <p:nvPr/>
        </p:nvPicPr>
        <p:blipFill rotWithShape="1">
          <a:blip r:embed="rId2">
            <a:alphaModFix/>
          </a:blip>
          <a:srcRect/>
          <a:stretch/>
        </p:blipFill>
        <p:spPr>
          <a:xfrm>
            <a:off x="455618" y="457200"/>
            <a:ext cx="1222238" cy="914400"/>
          </a:xfrm>
          <a:prstGeom prst="rect">
            <a:avLst/>
          </a:prstGeom>
          <a:noFill/>
          <a:ln>
            <a:noFill/>
          </a:ln>
        </p:spPr>
      </p:pic>
      <p:sp>
        <p:nvSpPr>
          <p:cNvPr id="501" name="Google Shape;501;p91"/>
          <p:cNvSpPr txBox="1">
            <a:spLocks noGrp="1"/>
          </p:cNvSpPr>
          <p:nvPr>
            <p:ph type="subTitle" idx="1"/>
          </p:nvPr>
        </p:nvSpPr>
        <p:spPr>
          <a:xfrm>
            <a:off x="3634820" y="457200"/>
            <a:ext cx="3330301" cy="1567200"/>
          </a:xfrm>
          <a:prstGeom prst="rect">
            <a:avLst/>
          </a:prstGeom>
        </p:spPr>
        <p:txBody>
          <a:bodyPr spcFirstLastPara="1" wrap="square" lIns="0" tIns="0" rIns="0" bIns="0" anchor="t"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600"/>
              </a:spcBef>
              <a:spcAft>
                <a:spcPts val="0"/>
              </a:spcAft>
              <a:buClr>
                <a:schemeClr val="lt1"/>
              </a:buClr>
              <a:buSzPts val="1800"/>
              <a:buNone/>
              <a:defRPr>
                <a:solidFill>
                  <a:schemeClr val="lt1"/>
                </a:solidFill>
              </a:defRPr>
            </a:lvl2pPr>
            <a:lvl3pPr lvl="2" rtl="0">
              <a:spcBef>
                <a:spcPts val="600"/>
              </a:spcBef>
              <a:spcAft>
                <a:spcPts val="0"/>
              </a:spcAft>
              <a:buClr>
                <a:schemeClr val="lt1"/>
              </a:buClr>
              <a:buSzPts val="1600"/>
              <a:buNone/>
              <a:defRPr>
                <a:solidFill>
                  <a:schemeClr val="lt1"/>
                </a:solidFill>
              </a:defRPr>
            </a:lvl3pPr>
            <a:lvl4pPr lvl="3" rtl="0">
              <a:spcBef>
                <a:spcPts val="300"/>
              </a:spcBef>
              <a:spcAft>
                <a:spcPts val="0"/>
              </a:spcAft>
              <a:buClr>
                <a:schemeClr val="lt1"/>
              </a:buClr>
              <a:buSzPts val="1400"/>
              <a:buNone/>
              <a:defRPr>
                <a:solidFill>
                  <a:schemeClr val="lt1"/>
                </a:solidFill>
              </a:defRPr>
            </a:lvl4pPr>
            <a:lvl5pPr lvl="4" rtl="0">
              <a:spcBef>
                <a:spcPts val="300"/>
              </a:spcBef>
              <a:spcAft>
                <a:spcPts val="0"/>
              </a:spcAft>
              <a:buClr>
                <a:schemeClr val="lt1"/>
              </a:buClr>
              <a:buSzPts val="1200"/>
              <a:buNone/>
              <a:defRPr>
                <a:solidFill>
                  <a:schemeClr val="lt1"/>
                </a:solidFill>
              </a:defRPr>
            </a:lvl5pPr>
            <a:lvl6pPr lvl="5" rtl="0">
              <a:spcBef>
                <a:spcPts val="533"/>
              </a:spcBef>
              <a:spcAft>
                <a:spcPts val="0"/>
              </a:spcAft>
              <a:buClr>
                <a:schemeClr val="lt1"/>
              </a:buClr>
              <a:buSzPts val="2666"/>
              <a:buNone/>
              <a:defRPr>
                <a:solidFill>
                  <a:schemeClr val="lt1"/>
                </a:solidFill>
              </a:defRPr>
            </a:lvl6pPr>
            <a:lvl7pPr lvl="6" rtl="0">
              <a:spcBef>
                <a:spcPts val="533"/>
              </a:spcBef>
              <a:spcAft>
                <a:spcPts val="0"/>
              </a:spcAft>
              <a:buClr>
                <a:schemeClr val="lt1"/>
              </a:buClr>
              <a:buSzPts val="2666"/>
              <a:buNone/>
              <a:defRPr>
                <a:solidFill>
                  <a:schemeClr val="lt1"/>
                </a:solidFill>
              </a:defRPr>
            </a:lvl7pPr>
            <a:lvl8pPr lvl="7" rtl="0">
              <a:spcBef>
                <a:spcPts val="533"/>
              </a:spcBef>
              <a:spcAft>
                <a:spcPts val="0"/>
              </a:spcAft>
              <a:buClr>
                <a:schemeClr val="lt1"/>
              </a:buClr>
              <a:buSzPts val="2666"/>
              <a:buNone/>
              <a:defRPr>
                <a:solidFill>
                  <a:schemeClr val="lt1"/>
                </a:solidFill>
              </a:defRPr>
            </a:lvl8pPr>
            <a:lvl9pPr lvl="8" rtl="0">
              <a:spcBef>
                <a:spcPts val="533"/>
              </a:spcBef>
              <a:spcAft>
                <a:spcPts val="0"/>
              </a:spcAft>
              <a:buClr>
                <a:schemeClr val="lt1"/>
              </a:buClr>
              <a:buSzPts val="2666"/>
              <a:buNone/>
              <a:defRPr>
                <a:solidFill>
                  <a:schemeClr val="lt1"/>
                </a:solidFill>
              </a:defRPr>
            </a:lvl9pPr>
          </a:lstStyle>
          <a:p>
            <a:endParaRPr/>
          </a:p>
        </p:txBody>
      </p:sp>
      <p:sp>
        <p:nvSpPr>
          <p:cNvPr id="502" name="Google Shape;502;p91"/>
          <p:cNvSpPr txBox="1">
            <a:spLocks noGrp="1"/>
          </p:cNvSpPr>
          <p:nvPr>
            <p:ph type="title"/>
          </p:nvPr>
        </p:nvSpPr>
        <p:spPr>
          <a:xfrm>
            <a:off x="455626" y="1593900"/>
            <a:ext cx="11277600" cy="4806900"/>
          </a:xfrm>
          <a:prstGeom prst="rect">
            <a:avLst/>
          </a:prstGeom>
        </p:spPr>
        <p:txBody>
          <a:bodyPr spcFirstLastPara="1" wrap="square" lIns="0" tIns="0" rIns="0" bIns="0" anchor="ctr" anchorCtr="0">
            <a:noAutofit/>
          </a:bodyPr>
          <a:lstStyle>
            <a:lvl1pPr lvl="0" rtl="0">
              <a:lnSpc>
                <a:spcPct val="70000"/>
              </a:lnSpc>
              <a:spcBef>
                <a:spcPts val="0"/>
              </a:spcBef>
              <a:spcAft>
                <a:spcPts val="0"/>
              </a:spcAft>
              <a:buClr>
                <a:schemeClr val="lt1"/>
              </a:buClr>
              <a:buSzPts val="12500"/>
              <a:buFont typeface="Roboto"/>
              <a:buNone/>
              <a:defRPr sz="12501">
                <a:solidFill>
                  <a:schemeClr val="lt1"/>
                </a:solidFill>
                <a:latin typeface="Roboto"/>
                <a:ea typeface="Roboto"/>
                <a:cs typeface="Roboto"/>
                <a:sym typeface="Roboto"/>
              </a:defRPr>
            </a:lvl1pPr>
            <a:lvl2pPr lvl="1" rtl="0">
              <a:spcBef>
                <a:spcPts val="0"/>
              </a:spcBef>
              <a:spcAft>
                <a:spcPts val="0"/>
              </a:spcAft>
              <a:buSzPts val="1400"/>
              <a:buNone/>
              <a:defRPr>
                <a:latin typeface="Roboto"/>
                <a:ea typeface="Roboto"/>
                <a:cs typeface="Roboto"/>
                <a:sym typeface="Roboto"/>
              </a:defRPr>
            </a:lvl2pPr>
            <a:lvl3pPr lvl="2" rtl="0">
              <a:spcBef>
                <a:spcPts val="0"/>
              </a:spcBef>
              <a:spcAft>
                <a:spcPts val="0"/>
              </a:spcAft>
              <a:buSzPts val="1400"/>
              <a:buNone/>
              <a:defRPr>
                <a:latin typeface="Roboto"/>
                <a:ea typeface="Roboto"/>
                <a:cs typeface="Roboto"/>
                <a:sym typeface="Roboto"/>
              </a:defRPr>
            </a:lvl3pPr>
            <a:lvl4pPr lvl="3" rtl="0">
              <a:spcBef>
                <a:spcPts val="0"/>
              </a:spcBef>
              <a:spcAft>
                <a:spcPts val="0"/>
              </a:spcAft>
              <a:buSzPts val="1400"/>
              <a:buNone/>
              <a:defRPr>
                <a:latin typeface="Roboto"/>
                <a:ea typeface="Roboto"/>
                <a:cs typeface="Roboto"/>
                <a:sym typeface="Roboto"/>
              </a:defRPr>
            </a:lvl4pPr>
            <a:lvl5pPr lvl="4" rtl="0">
              <a:spcBef>
                <a:spcPts val="0"/>
              </a:spcBef>
              <a:spcAft>
                <a:spcPts val="0"/>
              </a:spcAft>
              <a:buSzPts val="1400"/>
              <a:buNone/>
              <a:defRPr>
                <a:latin typeface="Roboto"/>
                <a:ea typeface="Roboto"/>
                <a:cs typeface="Roboto"/>
                <a:sym typeface="Roboto"/>
              </a:defRPr>
            </a:lvl5pPr>
            <a:lvl6pPr lvl="5" rtl="0">
              <a:spcBef>
                <a:spcPts val="0"/>
              </a:spcBef>
              <a:spcAft>
                <a:spcPts val="0"/>
              </a:spcAft>
              <a:buSzPts val="1400"/>
              <a:buNone/>
              <a:defRPr>
                <a:latin typeface="Roboto"/>
                <a:ea typeface="Roboto"/>
                <a:cs typeface="Roboto"/>
                <a:sym typeface="Roboto"/>
              </a:defRPr>
            </a:lvl6pPr>
            <a:lvl7pPr lvl="6" rtl="0">
              <a:spcBef>
                <a:spcPts val="0"/>
              </a:spcBef>
              <a:spcAft>
                <a:spcPts val="0"/>
              </a:spcAft>
              <a:buSzPts val="1400"/>
              <a:buNone/>
              <a:defRPr>
                <a:latin typeface="Roboto"/>
                <a:ea typeface="Roboto"/>
                <a:cs typeface="Roboto"/>
                <a:sym typeface="Roboto"/>
              </a:defRPr>
            </a:lvl7pPr>
            <a:lvl8pPr lvl="7" rtl="0">
              <a:spcBef>
                <a:spcPts val="0"/>
              </a:spcBef>
              <a:spcAft>
                <a:spcPts val="0"/>
              </a:spcAft>
              <a:buSzPts val="1400"/>
              <a:buNone/>
              <a:defRPr>
                <a:latin typeface="Roboto"/>
                <a:ea typeface="Roboto"/>
                <a:cs typeface="Roboto"/>
                <a:sym typeface="Roboto"/>
              </a:defRPr>
            </a:lvl8pPr>
            <a:lvl9pPr lvl="8" rtl="0">
              <a:spcBef>
                <a:spcPts val="0"/>
              </a:spcBef>
              <a:spcAft>
                <a:spcPts val="0"/>
              </a:spcAft>
              <a:buSzPts val="1400"/>
              <a:buNone/>
              <a:defRPr>
                <a:latin typeface="Roboto"/>
                <a:ea typeface="Roboto"/>
                <a:cs typeface="Roboto"/>
                <a:sym typeface="Roboto"/>
              </a:defRPr>
            </a:lvl9pPr>
          </a:lstStyle>
          <a:p>
            <a:endParaRPr/>
          </a:p>
        </p:txBody>
      </p:sp>
      <p:sp>
        <p:nvSpPr>
          <p:cNvPr id="503" name="Google Shape;503;p91"/>
          <p:cNvSpPr txBox="1"/>
          <p:nvPr/>
        </p:nvSpPr>
        <p:spPr>
          <a:xfrm>
            <a:off x="8488776" y="6400800"/>
            <a:ext cx="3244500" cy="22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Cover C">
  <p:cSld name="Cover C">
    <p:bg>
      <p:bgPr>
        <a:solidFill>
          <a:srgbClr val="030A14"/>
        </a:solidFill>
        <a:effectLst/>
      </p:bgPr>
    </p:bg>
    <p:spTree>
      <p:nvGrpSpPr>
        <p:cNvPr id="1" name="Shape 504"/>
        <p:cNvGrpSpPr/>
        <p:nvPr/>
      </p:nvGrpSpPr>
      <p:grpSpPr>
        <a:xfrm>
          <a:off x="0" y="0"/>
          <a:ext cx="0" cy="0"/>
          <a:chOff x="0" y="0"/>
          <a:chExt cx="0" cy="0"/>
        </a:xfrm>
      </p:grpSpPr>
      <p:sp>
        <p:nvSpPr>
          <p:cNvPr id="505" name="Google Shape;505;p92"/>
          <p:cNvSpPr txBox="1">
            <a:spLocks noGrp="1"/>
          </p:cNvSpPr>
          <p:nvPr>
            <p:ph type="title"/>
          </p:nvPr>
        </p:nvSpPr>
        <p:spPr>
          <a:xfrm>
            <a:off x="455617" y="2364060"/>
            <a:ext cx="8915400" cy="4033200"/>
          </a:xfrm>
          <a:prstGeom prst="rect">
            <a:avLst/>
          </a:prstGeom>
          <a:noFill/>
          <a:ln>
            <a:noFill/>
          </a:ln>
        </p:spPr>
        <p:txBody>
          <a:bodyPr spcFirstLastPara="1" wrap="square" lIns="0" tIns="0" rIns="0" bIns="0" anchor="ctr" anchorCtr="0">
            <a:noAutofit/>
          </a:bodyPr>
          <a:lstStyle>
            <a:lvl1pPr lvl="0" algn="l" rtl="0">
              <a:lnSpc>
                <a:spcPct val="80000"/>
              </a:lnSpc>
              <a:spcBef>
                <a:spcPts val="0"/>
              </a:spcBef>
              <a:spcAft>
                <a:spcPts val="0"/>
              </a:spcAft>
              <a:buClr>
                <a:schemeClr val="lt1"/>
              </a:buClr>
              <a:buSzPts val="9600"/>
              <a:buFont typeface="Roboto"/>
              <a:buNone/>
              <a:defRPr sz="9600" b="0" i="0" cap="none">
                <a:solidFill>
                  <a:schemeClr val="lt1"/>
                </a:solidFill>
                <a:latin typeface="Roboto"/>
                <a:ea typeface="Roboto"/>
                <a:cs typeface="Roboto"/>
                <a:sym typeface="Robot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pic>
        <p:nvPicPr>
          <p:cNvPr id="506" name="Google Shape;506;p92" descr="A close up of a logo&#10;&#10;Description automatically generated"/>
          <p:cNvPicPr preferRelativeResize="0"/>
          <p:nvPr/>
        </p:nvPicPr>
        <p:blipFill rotWithShape="1">
          <a:blip r:embed="rId2">
            <a:alphaModFix/>
          </a:blip>
          <a:srcRect/>
          <a:stretch/>
        </p:blipFill>
        <p:spPr>
          <a:xfrm>
            <a:off x="3231420" y="18820"/>
            <a:ext cx="8501825" cy="6858002"/>
          </a:xfrm>
          <a:prstGeom prst="rect">
            <a:avLst/>
          </a:prstGeom>
          <a:noFill/>
          <a:ln>
            <a:noFill/>
          </a:ln>
        </p:spPr>
      </p:pic>
      <p:pic>
        <p:nvPicPr>
          <p:cNvPr id="507" name="Google Shape;507;p92" descr="A picture containing drawing&#10;&#10;Description automatically generated"/>
          <p:cNvPicPr preferRelativeResize="0"/>
          <p:nvPr/>
        </p:nvPicPr>
        <p:blipFill rotWithShape="1">
          <a:blip r:embed="rId3">
            <a:alphaModFix/>
          </a:blip>
          <a:srcRect/>
          <a:stretch/>
        </p:blipFill>
        <p:spPr>
          <a:xfrm>
            <a:off x="455618" y="457200"/>
            <a:ext cx="1222238" cy="914400"/>
          </a:xfrm>
          <a:prstGeom prst="rect">
            <a:avLst/>
          </a:prstGeom>
          <a:noFill/>
          <a:ln>
            <a:noFill/>
          </a:ln>
        </p:spPr>
      </p:pic>
      <p:sp>
        <p:nvSpPr>
          <p:cNvPr id="508" name="Google Shape;508;p92"/>
          <p:cNvSpPr txBox="1">
            <a:spLocks noGrp="1"/>
          </p:cNvSpPr>
          <p:nvPr>
            <p:ph type="subTitle" idx="1"/>
          </p:nvPr>
        </p:nvSpPr>
        <p:spPr>
          <a:xfrm>
            <a:off x="9617152" y="3127275"/>
            <a:ext cx="2116199" cy="641100"/>
          </a:xfrm>
          <a:prstGeom prst="rect">
            <a:avLst/>
          </a:prstGeom>
        </p:spPr>
        <p:txBody>
          <a:bodyPr spcFirstLastPara="1" wrap="square" lIns="0" tIns="0" rIns="0" bIns="0" anchor="ctr" anchorCtr="0">
            <a:noAutofit/>
          </a:bodyPr>
          <a:lstStyle>
            <a:lvl1pPr lvl="0" algn="r" rtl="0">
              <a:spcBef>
                <a:spcPts val="0"/>
              </a:spcBef>
              <a:spcAft>
                <a:spcPts val="0"/>
              </a:spcAft>
              <a:buClr>
                <a:schemeClr val="lt1"/>
              </a:buClr>
              <a:buSzPts val="1600"/>
              <a:buNone/>
              <a:defRPr sz="1600">
                <a:solidFill>
                  <a:schemeClr val="lt1"/>
                </a:solidFill>
              </a:defRPr>
            </a:lvl1pPr>
            <a:lvl2pPr lvl="1" algn="r" rtl="0">
              <a:spcBef>
                <a:spcPts val="600"/>
              </a:spcBef>
              <a:spcAft>
                <a:spcPts val="0"/>
              </a:spcAft>
              <a:buClr>
                <a:schemeClr val="lt1"/>
              </a:buClr>
              <a:buSzPts val="1800"/>
              <a:buNone/>
              <a:defRPr>
                <a:solidFill>
                  <a:schemeClr val="lt1"/>
                </a:solidFill>
              </a:defRPr>
            </a:lvl2pPr>
            <a:lvl3pPr lvl="2" algn="r" rtl="0">
              <a:spcBef>
                <a:spcPts val="600"/>
              </a:spcBef>
              <a:spcAft>
                <a:spcPts val="0"/>
              </a:spcAft>
              <a:buClr>
                <a:schemeClr val="lt1"/>
              </a:buClr>
              <a:buSzPts val="1600"/>
              <a:buNone/>
              <a:defRPr>
                <a:solidFill>
                  <a:schemeClr val="lt1"/>
                </a:solidFill>
              </a:defRPr>
            </a:lvl3pPr>
            <a:lvl4pPr lvl="3" algn="r" rtl="0">
              <a:spcBef>
                <a:spcPts val="300"/>
              </a:spcBef>
              <a:spcAft>
                <a:spcPts val="0"/>
              </a:spcAft>
              <a:buClr>
                <a:schemeClr val="lt1"/>
              </a:buClr>
              <a:buSzPts val="1400"/>
              <a:buNone/>
              <a:defRPr>
                <a:solidFill>
                  <a:schemeClr val="lt1"/>
                </a:solidFill>
              </a:defRPr>
            </a:lvl4pPr>
            <a:lvl5pPr lvl="4" algn="r" rtl="0">
              <a:spcBef>
                <a:spcPts val="300"/>
              </a:spcBef>
              <a:spcAft>
                <a:spcPts val="0"/>
              </a:spcAft>
              <a:buClr>
                <a:schemeClr val="lt1"/>
              </a:buClr>
              <a:buSzPts val="1200"/>
              <a:buNone/>
              <a:defRPr>
                <a:solidFill>
                  <a:schemeClr val="lt1"/>
                </a:solidFill>
              </a:defRPr>
            </a:lvl5pPr>
            <a:lvl6pPr lvl="5" algn="r" rtl="0">
              <a:spcBef>
                <a:spcPts val="533"/>
              </a:spcBef>
              <a:spcAft>
                <a:spcPts val="0"/>
              </a:spcAft>
              <a:buClr>
                <a:schemeClr val="lt1"/>
              </a:buClr>
              <a:buSzPts val="2666"/>
              <a:buNone/>
              <a:defRPr>
                <a:solidFill>
                  <a:schemeClr val="lt1"/>
                </a:solidFill>
              </a:defRPr>
            </a:lvl6pPr>
            <a:lvl7pPr lvl="6" algn="r" rtl="0">
              <a:spcBef>
                <a:spcPts val="533"/>
              </a:spcBef>
              <a:spcAft>
                <a:spcPts val="0"/>
              </a:spcAft>
              <a:buClr>
                <a:schemeClr val="lt1"/>
              </a:buClr>
              <a:buSzPts val="2666"/>
              <a:buNone/>
              <a:defRPr>
                <a:solidFill>
                  <a:schemeClr val="lt1"/>
                </a:solidFill>
              </a:defRPr>
            </a:lvl7pPr>
            <a:lvl8pPr lvl="7" algn="r" rtl="0">
              <a:spcBef>
                <a:spcPts val="533"/>
              </a:spcBef>
              <a:spcAft>
                <a:spcPts val="0"/>
              </a:spcAft>
              <a:buClr>
                <a:schemeClr val="lt1"/>
              </a:buClr>
              <a:buSzPts val="2666"/>
              <a:buNone/>
              <a:defRPr>
                <a:solidFill>
                  <a:schemeClr val="lt1"/>
                </a:solidFill>
              </a:defRPr>
            </a:lvl8pPr>
            <a:lvl9pPr lvl="8" algn="r" rtl="0">
              <a:spcBef>
                <a:spcPts val="533"/>
              </a:spcBef>
              <a:spcAft>
                <a:spcPts val="0"/>
              </a:spcAft>
              <a:buClr>
                <a:schemeClr val="lt1"/>
              </a:buClr>
              <a:buSzPts val="2666"/>
              <a:buNone/>
              <a:defRPr>
                <a:solidFill>
                  <a:schemeClr val="lt1"/>
                </a:solidFill>
              </a:defRPr>
            </a:lvl9pPr>
          </a:lstStyle>
          <a:p>
            <a:endParaRPr/>
          </a:p>
        </p:txBody>
      </p:sp>
      <p:sp>
        <p:nvSpPr>
          <p:cNvPr id="509" name="Google Shape;509;p92"/>
          <p:cNvSpPr txBox="1"/>
          <p:nvPr/>
        </p:nvSpPr>
        <p:spPr>
          <a:xfrm>
            <a:off x="8488776" y="6400800"/>
            <a:ext cx="3244500" cy="22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Cover E">
  <p:cSld name="Cover E">
    <p:spTree>
      <p:nvGrpSpPr>
        <p:cNvPr id="1" name="Shape 515"/>
        <p:cNvGrpSpPr/>
        <p:nvPr/>
      </p:nvGrpSpPr>
      <p:grpSpPr>
        <a:xfrm>
          <a:off x="0" y="0"/>
          <a:ext cx="0" cy="0"/>
          <a:chOff x="0" y="0"/>
          <a:chExt cx="0" cy="0"/>
        </a:xfrm>
      </p:grpSpPr>
      <p:sp>
        <p:nvSpPr>
          <p:cNvPr id="516" name="Google Shape;516;p94"/>
          <p:cNvSpPr>
            <a:spLocks noGrp="1"/>
          </p:cNvSpPr>
          <p:nvPr>
            <p:ph type="pic" idx="2"/>
          </p:nvPr>
        </p:nvSpPr>
        <p:spPr>
          <a:xfrm>
            <a:off x="2" y="0"/>
            <a:ext cx="12189000"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517" name="Google Shape;517;p94"/>
          <p:cNvSpPr txBox="1">
            <a:spLocks noGrp="1"/>
          </p:cNvSpPr>
          <p:nvPr>
            <p:ph type="title"/>
          </p:nvPr>
        </p:nvSpPr>
        <p:spPr>
          <a:xfrm>
            <a:off x="737673" y="2570700"/>
            <a:ext cx="10995600" cy="3021900"/>
          </a:xfrm>
          <a:prstGeom prst="rect">
            <a:avLst/>
          </a:prstGeom>
          <a:noFill/>
          <a:ln>
            <a:noFill/>
          </a:ln>
        </p:spPr>
        <p:txBody>
          <a:bodyPr spcFirstLastPara="1" wrap="square" lIns="0" tIns="0" rIns="0" bIns="0" anchor="b" anchorCtr="0">
            <a:noAutofit/>
          </a:bodyPr>
          <a:lstStyle>
            <a:lvl1pPr lvl="0" algn="r" rtl="0">
              <a:lnSpc>
                <a:spcPct val="80000"/>
              </a:lnSpc>
              <a:spcBef>
                <a:spcPts val="0"/>
              </a:spcBef>
              <a:spcAft>
                <a:spcPts val="0"/>
              </a:spcAft>
              <a:buClr>
                <a:schemeClr val="lt1"/>
              </a:buClr>
              <a:buSzPts val="11000"/>
              <a:buFont typeface="Roboto Light"/>
              <a:buNone/>
              <a:defRPr sz="11000" b="0" i="0" cap="none">
                <a:solidFill>
                  <a:schemeClr val="lt1"/>
                </a:solidFill>
                <a:latin typeface="Roboto Light"/>
                <a:ea typeface="Roboto Light"/>
                <a:cs typeface="Roboto Light"/>
                <a:sym typeface="Roboto Light"/>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pic>
        <p:nvPicPr>
          <p:cNvPr id="518" name="Google Shape;518;p94" descr="A picture containing drawing&#10;&#10;Description automatically generated"/>
          <p:cNvPicPr preferRelativeResize="0"/>
          <p:nvPr/>
        </p:nvPicPr>
        <p:blipFill rotWithShape="1">
          <a:blip r:embed="rId2">
            <a:alphaModFix/>
          </a:blip>
          <a:srcRect b="31356"/>
          <a:stretch/>
        </p:blipFill>
        <p:spPr>
          <a:xfrm>
            <a:off x="455617" y="457200"/>
            <a:ext cx="1222255" cy="627682"/>
          </a:xfrm>
          <a:prstGeom prst="rect">
            <a:avLst/>
          </a:prstGeom>
          <a:noFill/>
          <a:ln>
            <a:noFill/>
          </a:ln>
        </p:spPr>
      </p:pic>
      <p:sp>
        <p:nvSpPr>
          <p:cNvPr id="519" name="Google Shape;519;p94"/>
          <p:cNvSpPr txBox="1">
            <a:spLocks noGrp="1"/>
          </p:cNvSpPr>
          <p:nvPr>
            <p:ph type="subTitle" idx="1"/>
          </p:nvPr>
        </p:nvSpPr>
        <p:spPr>
          <a:xfrm>
            <a:off x="455625" y="5885950"/>
            <a:ext cx="5304000" cy="457200"/>
          </a:xfrm>
          <a:prstGeom prst="rect">
            <a:avLst/>
          </a:prstGeom>
        </p:spPr>
        <p:txBody>
          <a:bodyPr spcFirstLastPara="1" wrap="square" lIns="0" tIns="0" rIns="0" bIns="0" anchor="t" anchorCtr="0">
            <a:noAutofit/>
          </a:bodyPr>
          <a:lstStyle>
            <a:lvl1pPr lvl="0" rtl="0">
              <a:spcBef>
                <a:spcPts val="0"/>
              </a:spcBef>
              <a:spcAft>
                <a:spcPts val="0"/>
              </a:spcAft>
              <a:buClr>
                <a:schemeClr val="lt1"/>
              </a:buClr>
              <a:buSzPts val="2000"/>
              <a:buNone/>
              <a:defRPr>
                <a:solidFill>
                  <a:schemeClr val="lt1"/>
                </a:solidFill>
              </a:defRPr>
            </a:lvl1pPr>
            <a:lvl2pPr lvl="1" rtl="0">
              <a:spcBef>
                <a:spcPts val="600"/>
              </a:spcBef>
              <a:spcAft>
                <a:spcPts val="0"/>
              </a:spcAft>
              <a:buSzPts val="2000"/>
              <a:buNone/>
              <a:defRPr sz="2000"/>
            </a:lvl2pPr>
            <a:lvl3pPr lvl="2" rtl="0">
              <a:spcBef>
                <a:spcPts val="600"/>
              </a:spcBef>
              <a:spcAft>
                <a:spcPts val="0"/>
              </a:spcAft>
              <a:buSzPts val="2000"/>
              <a:buNone/>
              <a:defRPr sz="2000"/>
            </a:lvl3pPr>
            <a:lvl4pPr lvl="3" rtl="0">
              <a:spcBef>
                <a:spcPts val="300"/>
              </a:spcBef>
              <a:spcAft>
                <a:spcPts val="0"/>
              </a:spcAft>
              <a:buSzPts val="2000"/>
              <a:buNone/>
              <a:defRPr sz="2000"/>
            </a:lvl4pPr>
            <a:lvl5pPr lvl="4" rtl="0">
              <a:spcBef>
                <a:spcPts val="300"/>
              </a:spcBef>
              <a:spcAft>
                <a:spcPts val="0"/>
              </a:spcAft>
              <a:buSzPts val="2000"/>
              <a:buNone/>
              <a:defRPr sz="2000"/>
            </a:lvl5pPr>
            <a:lvl6pPr lvl="5" rtl="0">
              <a:spcBef>
                <a:spcPts val="533"/>
              </a:spcBef>
              <a:spcAft>
                <a:spcPts val="0"/>
              </a:spcAft>
              <a:buSzPts val="2000"/>
              <a:buNone/>
              <a:defRPr sz="2000"/>
            </a:lvl6pPr>
            <a:lvl7pPr lvl="6" rtl="0">
              <a:spcBef>
                <a:spcPts val="533"/>
              </a:spcBef>
              <a:spcAft>
                <a:spcPts val="0"/>
              </a:spcAft>
              <a:buSzPts val="2000"/>
              <a:buNone/>
              <a:defRPr sz="2000"/>
            </a:lvl7pPr>
            <a:lvl8pPr lvl="7" rtl="0">
              <a:spcBef>
                <a:spcPts val="533"/>
              </a:spcBef>
              <a:spcAft>
                <a:spcPts val="0"/>
              </a:spcAft>
              <a:buSzPts val="2000"/>
              <a:buNone/>
              <a:defRPr sz="2000"/>
            </a:lvl8pPr>
            <a:lvl9pPr lvl="8" rtl="0">
              <a:spcBef>
                <a:spcPts val="533"/>
              </a:spcBef>
              <a:spcAft>
                <a:spcPts val="0"/>
              </a:spcAft>
              <a:buSzPts val="2000"/>
              <a:buNone/>
              <a:defRPr sz="2000"/>
            </a:lvl9pPr>
          </a:lstStyle>
          <a:p>
            <a:endParaRPr/>
          </a:p>
        </p:txBody>
      </p:sp>
      <p:sp>
        <p:nvSpPr>
          <p:cNvPr id="520" name="Google Shape;520;p94"/>
          <p:cNvSpPr txBox="1">
            <a:spLocks noGrp="1"/>
          </p:cNvSpPr>
          <p:nvPr>
            <p:ph type="subTitle" idx="3"/>
          </p:nvPr>
        </p:nvSpPr>
        <p:spPr>
          <a:xfrm>
            <a:off x="9617152" y="5988300"/>
            <a:ext cx="2116199" cy="641100"/>
          </a:xfrm>
          <a:prstGeom prst="rect">
            <a:avLst/>
          </a:prstGeom>
        </p:spPr>
        <p:txBody>
          <a:bodyPr spcFirstLastPara="1" wrap="square" lIns="0" tIns="0" rIns="0" bIns="0" anchor="t" anchorCtr="0">
            <a:noAutofit/>
          </a:bodyPr>
          <a:lstStyle>
            <a:lvl1pPr lvl="0" algn="r" rtl="0">
              <a:spcBef>
                <a:spcPts val="0"/>
              </a:spcBef>
              <a:spcAft>
                <a:spcPts val="0"/>
              </a:spcAft>
              <a:buClr>
                <a:schemeClr val="lt1"/>
              </a:buClr>
              <a:buSzPts val="1600"/>
              <a:buNone/>
              <a:defRPr sz="1600">
                <a:solidFill>
                  <a:schemeClr val="lt1"/>
                </a:solidFill>
              </a:defRPr>
            </a:lvl1pPr>
            <a:lvl2pPr lvl="1" algn="r" rtl="0">
              <a:spcBef>
                <a:spcPts val="600"/>
              </a:spcBef>
              <a:spcAft>
                <a:spcPts val="0"/>
              </a:spcAft>
              <a:buClr>
                <a:schemeClr val="lt1"/>
              </a:buClr>
              <a:buSzPts val="1800"/>
              <a:buNone/>
              <a:defRPr>
                <a:solidFill>
                  <a:schemeClr val="lt1"/>
                </a:solidFill>
              </a:defRPr>
            </a:lvl2pPr>
            <a:lvl3pPr lvl="2" algn="r" rtl="0">
              <a:spcBef>
                <a:spcPts val="600"/>
              </a:spcBef>
              <a:spcAft>
                <a:spcPts val="0"/>
              </a:spcAft>
              <a:buClr>
                <a:schemeClr val="lt1"/>
              </a:buClr>
              <a:buSzPts val="1600"/>
              <a:buNone/>
              <a:defRPr>
                <a:solidFill>
                  <a:schemeClr val="lt1"/>
                </a:solidFill>
              </a:defRPr>
            </a:lvl3pPr>
            <a:lvl4pPr lvl="3" algn="r" rtl="0">
              <a:spcBef>
                <a:spcPts val="300"/>
              </a:spcBef>
              <a:spcAft>
                <a:spcPts val="0"/>
              </a:spcAft>
              <a:buClr>
                <a:schemeClr val="lt1"/>
              </a:buClr>
              <a:buSzPts val="1400"/>
              <a:buNone/>
              <a:defRPr>
                <a:solidFill>
                  <a:schemeClr val="lt1"/>
                </a:solidFill>
              </a:defRPr>
            </a:lvl4pPr>
            <a:lvl5pPr lvl="4" algn="r" rtl="0">
              <a:spcBef>
                <a:spcPts val="300"/>
              </a:spcBef>
              <a:spcAft>
                <a:spcPts val="0"/>
              </a:spcAft>
              <a:buClr>
                <a:schemeClr val="lt1"/>
              </a:buClr>
              <a:buSzPts val="1200"/>
              <a:buNone/>
              <a:defRPr>
                <a:solidFill>
                  <a:schemeClr val="lt1"/>
                </a:solidFill>
              </a:defRPr>
            </a:lvl5pPr>
            <a:lvl6pPr lvl="5" algn="r" rtl="0">
              <a:spcBef>
                <a:spcPts val="533"/>
              </a:spcBef>
              <a:spcAft>
                <a:spcPts val="0"/>
              </a:spcAft>
              <a:buClr>
                <a:schemeClr val="lt1"/>
              </a:buClr>
              <a:buSzPts val="2666"/>
              <a:buNone/>
              <a:defRPr>
                <a:solidFill>
                  <a:schemeClr val="lt1"/>
                </a:solidFill>
              </a:defRPr>
            </a:lvl6pPr>
            <a:lvl7pPr lvl="6" algn="r" rtl="0">
              <a:spcBef>
                <a:spcPts val="533"/>
              </a:spcBef>
              <a:spcAft>
                <a:spcPts val="0"/>
              </a:spcAft>
              <a:buClr>
                <a:schemeClr val="lt1"/>
              </a:buClr>
              <a:buSzPts val="2666"/>
              <a:buNone/>
              <a:defRPr>
                <a:solidFill>
                  <a:schemeClr val="lt1"/>
                </a:solidFill>
              </a:defRPr>
            </a:lvl7pPr>
            <a:lvl8pPr lvl="7" algn="r" rtl="0">
              <a:spcBef>
                <a:spcPts val="533"/>
              </a:spcBef>
              <a:spcAft>
                <a:spcPts val="0"/>
              </a:spcAft>
              <a:buClr>
                <a:schemeClr val="lt1"/>
              </a:buClr>
              <a:buSzPts val="2666"/>
              <a:buNone/>
              <a:defRPr>
                <a:solidFill>
                  <a:schemeClr val="lt1"/>
                </a:solidFill>
              </a:defRPr>
            </a:lvl8pPr>
            <a:lvl9pPr lvl="8" algn="r" rtl="0">
              <a:spcBef>
                <a:spcPts val="533"/>
              </a:spcBef>
              <a:spcAft>
                <a:spcPts val="0"/>
              </a:spcAft>
              <a:buClr>
                <a:schemeClr val="lt1"/>
              </a:buClr>
              <a:buSzPts val="2666"/>
              <a:buNone/>
              <a:defRPr>
                <a:solidFill>
                  <a:schemeClr val="lt1"/>
                </a:solidFill>
              </a:defRPr>
            </a:lvl9pPr>
          </a:lstStyle>
          <a:p>
            <a:endParaRPr/>
          </a:p>
        </p:txBody>
      </p:sp>
      <p:sp>
        <p:nvSpPr>
          <p:cNvPr id="521" name="Google Shape;521;p94"/>
          <p:cNvSpPr txBox="1"/>
          <p:nvPr/>
        </p:nvSpPr>
        <p:spPr>
          <a:xfrm>
            <a:off x="8488776" y="6400800"/>
            <a:ext cx="3244500" cy="22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415496" y="5640767"/>
            <a:ext cx="7996500" cy="806700"/>
          </a:xfrm>
          <a:prstGeom prst="rect">
            <a:avLst/>
          </a:prstGeom>
        </p:spPr>
        <p:txBody>
          <a:bodyPr spcFirstLastPara="1" wrap="square" lIns="121875" tIns="121875" rIns="121875" bIns="121875" anchor="ctr" anchorCtr="0">
            <a:noAutofit/>
          </a:bodyPr>
          <a:lstStyle>
            <a:lvl1pPr marL="457207" lvl="0" indent="-228604">
              <a:lnSpc>
                <a:spcPct val="100000"/>
              </a:lnSpc>
              <a:spcBef>
                <a:spcPts val="0"/>
              </a:spcBef>
              <a:spcAft>
                <a:spcPts val="0"/>
              </a:spcAft>
              <a:buSzPts val="2400"/>
              <a:buNone/>
              <a:defRPr/>
            </a:lvl1pPr>
          </a:lstStyle>
          <a:p>
            <a:endParaRPr/>
          </a:p>
        </p:txBody>
      </p:sp>
      <p:sp>
        <p:nvSpPr>
          <p:cNvPr id="43" name="Google Shape;43;p10"/>
          <p:cNvSpPr txBox="1">
            <a:spLocks noGrp="1"/>
          </p:cNvSpPr>
          <p:nvPr>
            <p:ph type="sldNum" idx="12"/>
          </p:nvPr>
        </p:nvSpPr>
        <p:spPr>
          <a:xfrm>
            <a:off x="11293784" y="6217622"/>
            <a:ext cx="731400" cy="524700"/>
          </a:xfrm>
          <a:prstGeom prst="rect">
            <a:avLst/>
          </a:prstGeom>
        </p:spPr>
        <p:txBody>
          <a:bodyPr spcFirstLastPara="1" wrap="square" lIns="121875" tIns="121875" rIns="121875" bIns="12187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Divider A Image">
  <p:cSld name="Divider A Image">
    <p:spTree>
      <p:nvGrpSpPr>
        <p:cNvPr id="1" name="Shape 522"/>
        <p:cNvGrpSpPr/>
        <p:nvPr/>
      </p:nvGrpSpPr>
      <p:grpSpPr>
        <a:xfrm>
          <a:off x="0" y="0"/>
          <a:ext cx="0" cy="0"/>
          <a:chOff x="0" y="0"/>
          <a:chExt cx="0" cy="0"/>
        </a:xfrm>
      </p:grpSpPr>
      <p:sp>
        <p:nvSpPr>
          <p:cNvPr id="523" name="Google Shape;523;p95"/>
          <p:cNvSpPr>
            <a:spLocks noGrp="1"/>
          </p:cNvSpPr>
          <p:nvPr>
            <p:ph type="pic" idx="2"/>
          </p:nvPr>
        </p:nvSpPr>
        <p:spPr>
          <a:xfrm>
            <a:off x="2" y="0"/>
            <a:ext cx="12189000"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524" name="Google Shape;524;p95"/>
          <p:cNvSpPr txBox="1">
            <a:spLocks noGrp="1"/>
          </p:cNvSpPr>
          <p:nvPr>
            <p:ph type="title"/>
          </p:nvPr>
        </p:nvSpPr>
        <p:spPr>
          <a:xfrm>
            <a:off x="455617" y="3166728"/>
            <a:ext cx="8915400" cy="524400"/>
          </a:xfrm>
          <a:prstGeom prst="rect">
            <a:avLst/>
          </a:prstGeom>
          <a:noFill/>
          <a:ln>
            <a:noFill/>
          </a:ln>
        </p:spPr>
        <p:txBody>
          <a:bodyPr spcFirstLastPara="1" wrap="square" lIns="0" tIns="0" rIns="0" bIns="0" anchor="ctr" anchorCtr="0">
            <a:noAutofit/>
          </a:bodyPr>
          <a:lstStyle>
            <a:lvl1pPr lvl="0" algn="l" rtl="0">
              <a:lnSpc>
                <a:spcPct val="80000"/>
              </a:lnSpc>
              <a:spcBef>
                <a:spcPts val="0"/>
              </a:spcBef>
              <a:spcAft>
                <a:spcPts val="0"/>
              </a:spcAft>
              <a:buClr>
                <a:schemeClr val="lt1"/>
              </a:buClr>
              <a:buSzPts val="4000"/>
              <a:buFont typeface="Roboto Medium"/>
              <a:buNone/>
              <a:defRPr sz="4000" b="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25" name="Google Shape;525;p95"/>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pic>
        <p:nvPicPr>
          <p:cNvPr id="526" name="Google Shape;526;p95"/>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527" name="Google Shape;527;p95"/>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Divider B">
  <p:cSld name="Divider B">
    <p:bg>
      <p:bgPr>
        <a:solidFill>
          <a:schemeClr val="lt2"/>
        </a:solidFill>
        <a:effectLst/>
      </p:bgPr>
    </p:bg>
    <p:spTree>
      <p:nvGrpSpPr>
        <p:cNvPr id="1" name="Shape 528"/>
        <p:cNvGrpSpPr/>
        <p:nvPr/>
      </p:nvGrpSpPr>
      <p:grpSpPr>
        <a:xfrm>
          <a:off x="0" y="0"/>
          <a:ext cx="0" cy="0"/>
          <a:chOff x="0" y="0"/>
          <a:chExt cx="0" cy="0"/>
        </a:xfrm>
      </p:grpSpPr>
      <p:pic>
        <p:nvPicPr>
          <p:cNvPr id="529" name="Google Shape;529;p96" descr="A close up of a logo&#10;&#10;Description automatically generated"/>
          <p:cNvPicPr preferRelativeResize="0"/>
          <p:nvPr/>
        </p:nvPicPr>
        <p:blipFill rotWithShape="1">
          <a:blip r:embed="rId2">
            <a:alphaModFix/>
          </a:blip>
          <a:srcRect l="954" t="1279" r="629" b="275"/>
          <a:stretch/>
        </p:blipFill>
        <p:spPr>
          <a:xfrm>
            <a:off x="0" y="0"/>
            <a:ext cx="12188822" cy="6858000"/>
          </a:xfrm>
          <a:prstGeom prst="rect">
            <a:avLst/>
          </a:prstGeom>
          <a:noFill/>
          <a:ln>
            <a:noFill/>
          </a:ln>
        </p:spPr>
      </p:pic>
      <p:sp>
        <p:nvSpPr>
          <p:cNvPr id="530" name="Google Shape;530;p96"/>
          <p:cNvSpPr txBox="1">
            <a:spLocks noGrp="1"/>
          </p:cNvSpPr>
          <p:nvPr>
            <p:ph type="title"/>
          </p:nvPr>
        </p:nvSpPr>
        <p:spPr>
          <a:xfrm>
            <a:off x="455617" y="3166728"/>
            <a:ext cx="8915400" cy="524400"/>
          </a:xfrm>
          <a:prstGeom prst="rect">
            <a:avLst/>
          </a:prstGeom>
          <a:noFill/>
          <a:ln>
            <a:noFill/>
          </a:ln>
        </p:spPr>
        <p:txBody>
          <a:bodyPr spcFirstLastPara="1" wrap="square" lIns="0" tIns="0" rIns="0" bIns="0" anchor="ctr" anchorCtr="0">
            <a:noAutofit/>
          </a:bodyPr>
          <a:lstStyle>
            <a:lvl1pPr lvl="0" algn="l" rtl="0">
              <a:lnSpc>
                <a:spcPct val="80000"/>
              </a:lnSpc>
              <a:spcBef>
                <a:spcPts val="0"/>
              </a:spcBef>
              <a:spcAft>
                <a:spcPts val="0"/>
              </a:spcAft>
              <a:buClr>
                <a:schemeClr val="lt1"/>
              </a:buClr>
              <a:buSzPts val="4000"/>
              <a:buFont typeface="Roboto Medium"/>
              <a:buNone/>
              <a:defRPr sz="4000" b="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31" name="Google Shape;531;p96"/>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pic>
        <p:nvPicPr>
          <p:cNvPr id="532" name="Google Shape;532;p96"/>
          <p:cNvPicPr preferRelativeResize="0"/>
          <p:nvPr/>
        </p:nvPicPr>
        <p:blipFill>
          <a:blip r:embed="rId3">
            <a:alphaModFix/>
          </a:blip>
          <a:stretch>
            <a:fillRect/>
          </a:stretch>
        </p:blipFill>
        <p:spPr>
          <a:xfrm>
            <a:off x="455626" y="6267555"/>
            <a:ext cx="685801" cy="352697"/>
          </a:xfrm>
          <a:prstGeom prst="rect">
            <a:avLst/>
          </a:prstGeom>
          <a:noFill/>
          <a:ln>
            <a:noFill/>
          </a:ln>
        </p:spPr>
      </p:pic>
      <p:sp>
        <p:nvSpPr>
          <p:cNvPr id="533" name="Google Shape;533;p96"/>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Divider C">
  <p:cSld name="Divider C">
    <p:spTree>
      <p:nvGrpSpPr>
        <p:cNvPr id="1" name="Shape 534"/>
        <p:cNvGrpSpPr/>
        <p:nvPr/>
      </p:nvGrpSpPr>
      <p:grpSpPr>
        <a:xfrm>
          <a:off x="0" y="0"/>
          <a:ext cx="0" cy="0"/>
          <a:chOff x="0" y="0"/>
          <a:chExt cx="0" cy="0"/>
        </a:xfrm>
      </p:grpSpPr>
      <p:sp>
        <p:nvSpPr>
          <p:cNvPr id="535" name="Google Shape;535;p97"/>
          <p:cNvSpPr/>
          <p:nvPr/>
        </p:nvSpPr>
        <p:spPr>
          <a:xfrm>
            <a:off x="0" y="0"/>
            <a:ext cx="12189000" cy="6858000"/>
          </a:xfrm>
          <a:prstGeom prst="rect">
            <a:avLst/>
          </a:prstGeom>
          <a:gradFill>
            <a:gsLst>
              <a:gs pos="0">
                <a:schemeClr val="accent1"/>
              </a:gs>
              <a:gs pos="63000">
                <a:srgbClr val="9299F4"/>
              </a:gs>
              <a:gs pos="100000">
                <a:schemeClr val="lt2"/>
              </a:gs>
            </a:gsLst>
            <a:lin ang="13800146" scaled="0"/>
          </a:gradFill>
          <a:ln>
            <a:noFill/>
          </a:ln>
        </p:spPr>
        <p:txBody>
          <a:bodyPr spcFirstLastPara="1" wrap="square" lIns="91426" tIns="45700" rIns="91426"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Roboto"/>
              <a:ea typeface="Roboto"/>
              <a:cs typeface="Roboto"/>
              <a:sym typeface="Roboto"/>
            </a:endParaRPr>
          </a:p>
        </p:txBody>
      </p:sp>
      <p:sp>
        <p:nvSpPr>
          <p:cNvPr id="536" name="Google Shape;536;p97"/>
          <p:cNvSpPr txBox="1">
            <a:spLocks noGrp="1"/>
          </p:cNvSpPr>
          <p:nvPr>
            <p:ph type="title"/>
          </p:nvPr>
        </p:nvSpPr>
        <p:spPr>
          <a:xfrm>
            <a:off x="455617" y="460683"/>
            <a:ext cx="8915400" cy="48696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9800"/>
              <a:buFont typeface="Roboto Light"/>
              <a:buNone/>
              <a:defRPr sz="9800" b="0" i="0">
                <a:solidFill>
                  <a:schemeClr val="lt1"/>
                </a:solidFill>
                <a:latin typeface="Roboto Light"/>
                <a:ea typeface="Roboto Light"/>
                <a:cs typeface="Roboto Light"/>
                <a:sym typeface="Roboto Light"/>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37" name="Google Shape;537;p97"/>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rgbClr val="FFFFFF"/>
                </a:solidFill>
              </a:defRPr>
            </a:lvl1pPr>
            <a:lvl2pPr lvl="1" rtl="0">
              <a:buNone/>
              <a:defRPr sz="1000">
                <a:solidFill>
                  <a:srgbClr val="FFFFFF"/>
                </a:solidFill>
              </a:defRPr>
            </a:lvl2pPr>
            <a:lvl3pPr lvl="2" rtl="0">
              <a:buNone/>
              <a:defRPr sz="1000">
                <a:solidFill>
                  <a:srgbClr val="FFFFFF"/>
                </a:solidFill>
              </a:defRPr>
            </a:lvl3pPr>
            <a:lvl4pPr lvl="3" rtl="0">
              <a:buNone/>
              <a:defRPr sz="1000">
                <a:solidFill>
                  <a:srgbClr val="FFFFFF"/>
                </a:solidFill>
              </a:defRPr>
            </a:lvl4pPr>
            <a:lvl5pPr lvl="4" rtl="0">
              <a:buNone/>
              <a:defRPr sz="1000">
                <a:solidFill>
                  <a:srgbClr val="FFFFFF"/>
                </a:solidFill>
              </a:defRPr>
            </a:lvl5pPr>
            <a:lvl6pPr lvl="5" rtl="0">
              <a:buNone/>
              <a:defRPr sz="1000">
                <a:solidFill>
                  <a:srgbClr val="FFFFFF"/>
                </a:solidFill>
              </a:defRPr>
            </a:lvl6pPr>
            <a:lvl7pPr lvl="6" rtl="0">
              <a:buNone/>
              <a:defRPr sz="1000">
                <a:solidFill>
                  <a:srgbClr val="FFFFFF"/>
                </a:solidFill>
              </a:defRPr>
            </a:lvl7pPr>
            <a:lvl8pPr lvl="7" rtl="0">
              <a:buNone/>
              <a:defRPr sz="1000">
                <a:solidFill>
                  <a:srgbClr val="FFFFFF"/>
                </a:solidFill>
              </a:defRPr>
            </a:lvl8pPr>
            <a:lvl9pPr lvl="8" rtl="0">
              <a:buNone/>
              <a:defRPr sz="1000">
                <a:solidFill>
                  <a:srgbClr val="FFFFFF"/>
                </a:solidFill>
              </a:defRPr>
            </a:lvl9pPr>
          </a:lstStyle>
          <a:p>
            <a:fld id="{00000000-1234-1234-1234-123412341234}" type="slidenum">
              <a:rPr lang="en" smtClean="0"/>
              <a:pPr/>
              <a:t>‹#›</a:t>
            </a:fld>
            <a:endParaRPr lang="en"/>
          </a:p>
        </p:txBody>
      </p:sp>
      <p:pic>
        <p:nvPicPr>
          <p:cNvPr id="538" name="Google Shape;538;p97"/>
          <p:cNvPicPr preferRelativeResize="0"/>
          <p:nvPr/>
        </p:nvPicPr>
        <p:blipFill>
          <a:blip r:embed="rId2">
            <a:alphaModFix/>
          </a:blip>
          <a:stretch>
            <a:fillRect/>
          </a:stretch>
        </p:blipFill>
        <p:spPr>
          <a:xfrm>
            <a:off x="455626" y="6267555"/>
            <a:ext cx="685801" cy="352697"/>
          </a:xfrm>
          <a:prstGeom prst="rect">
            <a:avLst/>
          </a:prstGeom>
          <a:noFill/>
          <a:ln>
            <a:noFill/>
          </a:ln>
        </p:spPr>
      </p:pic>
      <p:sp>
        <p:nvSpPr>
          <p:cNvPr id="539" name="Google Shape;539;p97"/>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WHITE 1Col Title | Text">
  <p:cSld name="WHITE 1Col Title | Text">
    <p:spTree>
      <p:nvGrpSpPr>
        <p:cNvPr id="1" name="Shape 540"/>
        <p:cNvGrpSpPr/>
        <p:nvPr/>
      </p:nvGrpSpPr>
      <p:grpSpPr>
        <a:xfrm>
          <a:off x="0" y="0"/>
          <a:ext cx="0" cy="0"/>
          <a:chOff x="0" y="0"/>
          <a:chExt cx="0" cy="0"/>
        </a:xfrm>
      </p:grpSpPr>
      <p:sp>
        <p:nvSpPr>
          <p:cNvPr id="541" name="Google Shape;541;p98"/>
          <p:cNvSpPr txBox="1">
            <a:spLocks noGrp="1"/>
          </p:cNvSpPr>
          <p:nvPr>
            <p:ph type="title"/>
          </p:nvPr>
        </p:nvSpPr>
        <p:spPr>
          <a:xfrm>
            <a:off x="455617" y="460683"/>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dk1"/>
              </a:buClr>
              <a:buSzPts val="3200"/>
              <a:buFont typeface="Roboto Medium"/>
              <a:buNone/>
              <a:defRPr b="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42" name="Google Shape;542;p98"/>
          <p:cNvSpPr txBox="1">
            <a:spLocks noGrp="1"/>
          </p:cNvSpPr>
          <p:nvPr>
            <p:ph type="body" idx="1"/>
          </p:nvPr>
        </p:nvSpPr>
        <p:spPr>
          <a:xfrm>
            <a:off x="455613" y="2686375"/>
            <a:ext cx="8915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rtl="0">
              <a:spcBef>
                <a:spcPts val="600"/>
              </a:spcBef>
              <a:spcAft>
                <a:spcPts val="0"/>
              </a:spcAft>
              <a:buClr>
                <a:schemeClr val="dk1"/>
              </a:buClr>
              <a:buSzPts val="1800"/>
              <a:buChar char="•"/>
              <a:defRPr b="0" i="0">
                <a:latin typeface="Roboto"/>
                <a:ea typeface="Roboto"/>
                <a:cs typeface="Roboto"/>
                <a:sym typeface="Roboto"/>
              </a:defRPr>
            </a:lvl2pPr>
            <a:lvl3pPr marL="1371622" lvl="2" indent="-330205" algn="l" rtl="0">
              <a:spcBef>
                <a:spcPts val="600"/>
              </a:spcBef>
              <a:spcAft>
                <a:spcPts val="0"/>
              </a:spcAft>
              <a:buClr>
                <a:schemeClr val="dk1"/>
              </a:buClr>
              <a:buSzPts val="1600"/>
              <a:buChar char="−"/>
              <a:defRPr b="0" i="0">
                <a:latin typeface="Roboto"/>
                <a:ea typeface="Roboto"/>
                <a:cs typeface="Roboto"/>
                <a:sym typeface="Roboto"/>
              </a:defRPr>
            </a:lvl3pPr>
            <a:lvl4pPr marL="1828831" lvl="3" indent="-317506" algn="l" rtl="0">
              <a:spcBef>
                <a:spcPts val="300"/>
              </a:spcBef>
              <a:spcAft>
                <a:spcPts val="0"/>
              </a:spcAft>
              <a:buClr>
                <a:schemeClr val="dk1"/>
              </a:buClr>
              <a:buSzPts val="1400"/>
              <a:buChar char="•"/>
              <a:defRPr b="0" i="0">
                <a:latin typeface="Roboto"/>
                <a:ea typeface="Roboto"/>
                <a:cs typeface="Roboto"/>
                <a:sym typeface="Roboto"/>
              </a:defRPr>
            </a:lvl4pPr>
            <a:lvl5pPr marL="2286038" lvl="4" indent="-304805" algn="l" rtl="0">
              <a:spcBef>
                <a:spcPts val="300"/>
              </a:spcBef>
              <a:spcAft>
                <a:spcPts val="0"/>
              </a:spcAft>
              <a:buClr>
                <a:schemeClr val="dk1"/>
              </a:buClr>
              <a:buSzPts val="1200"/>
              <a:buChar char="−"/>
              <a:defRPr b="0" i="0">
                <a:latin typeface="Roboto"/>
                <a:ea typeface="Roboto"/>
                <a:cs typeface="Roboto"/>
                <a:sym typeface="Roboto"/>
              </a:defRPr>
            </a:lvl5pPr>
            <a:lvl6pPr marL="2743246" lvl="5" indent="-304805" algn="l" rtl="0">
              <a:spcBef>
                <a:spcPts val="360"/>
              </a:spcBef>
              <a:spcAft>
                <a:spcPts val="0"/>
              </a:spcAft>
              <a:buClr>
                <a:schemeClr val="dk1"/>
              </a:buClr>
              <a:buSzPts val="1200"/>
              <a:buFont typeface="Roboto"/>
              <a:buChar char="•"/>
              <a:defRPr sz="1200">
                <a:latin typeface="Roboto"/>
                <a:ea typeface="Roboto"/>
                <a:cs typeface="Roboto"/>
                <a:sym typeface="Roboto"/>
              </a:defRPr>
            </a:lvl6pPr>
            <a:lvl7pPr marL="3200453" lvl="6" indent="-304805" algn="l" rtl="0">
              <a:spcBef>
                <a:spcPts val="360"/>
              </a:spcBef>
              <a:spcAft>
                <a:spcPts val="0"/>
              </a:spcAft>
              <a:buClr>
                <a:schemeClr val="dk1"/>
              </a:buClr>
              <a:buSzPts val="1200"/>
              <a:buFont typeface="Roboto"/>
              <a:buChar char="•"/>
              <a:defRPr sz="1200">
                <a:latin typeface="Roboto"/>
                <a:ea typeface="Roboto"/>
                <a:cs typeface="Roboto"/>
                <a:sym typeface="Roboto"/>
              </a:defRPr>
            </a:lvl7pPr>
            <a:lvl8pPr marL="3657661" lvl="7" indent="-304805" algn="l" rtl="0">
              <a:spcBef>
                <a:spcPts val="360"/>
              </a:spcBef>
              <a:spcAft>
                <a:spcPts val="0"/>
              </a:spcAft>
              <a:buClr>
                <a:schemeClr val="dk1"/>
              </a:buClr>
              <a:buSzPts val="1200"/>
              <a:buFont typeface="Roboto"/>
              <a:buChar char="•"/>
              <a:defRPr sz="1200">
                <a:latin typeface="Roboto"/>
                <a:ea typeface="Roboto"/>
                <a:cs typeface="Roboto"/>
                <a:sym typeface="Roboto"/>
              </a:defRPr>
            </a:lvl8pPr>
            <a:lvl9pPr marL="4114868" lvl="8" indent="-304805" algn="l" rtl="0">
              <a:spcBef>
                <a:spcPts val="360"/>
              </a:spcBef>
              <a:spcAft>
                <a:spcPts val="0"/>
              </a:spcAft>
              <a:buClr>
                <a:schemeClr val="dk1"/>
              </a:buClr>
              <a:buSzPts val="1200"/>
              <a:buFont typeface="Roboto"/>
              <a:buChar char="•"/>
              <a:defRPr sz="1200">
                <a:latin typeface="Roboto"/>
                <a:ea typeface="Roboto"/>
                <a:cs typeface="Roboto"/>
                <a:sym typeface="Roboto"/>
              </a:defRPr>
            </a:lvl9pPr>
          </a:lstStyle>
          <a:p>
            <a:endParaRPr/>
          </a:p>
        </p:txBody>
      </p:sp>
      <p:sp>
        <p:nvSpPr>
          <p:cNvPr id="543" name="Google Shape;543;p98"/>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rgbClr val="000000"/>
                </a:solidFill>
              </a:defRPr>
            </a:lvl1pPr>
            <a:lvl2pPr lvl="1" rtl="0">
              <a:buNone/>
              <a:defRPr sz="1000">
                <a:solidFill>
                  <a:srgbClr val="000000"/>
                </a:solidFill>
              </a:defRPr>
            </a:lvl2pPr>
            <a:lvl3pPr lvl="2" rtl="0">
              <a:buNone/>
              <a:defRPr sz="1000">
                <a:solidFill>
                  <a:srgbClr val="000000"/>
                </a:solidFill>
              </a:defRPr>
            </a:lvl3pPr>
            <a:lvl4pPr lvl="3" rtl="0">
              <a:buNone/>
              <a:defRPr sz="1000">
                <a:solidFill>
                  <a:srgbClr val="000000"/>
                </a:solidFill>
              </a:defRPr>
            </a:lvl4pPr>
            <a:lvl5pPr lvl="4" rtl="0">
              <a:buNone/>
              <a:defRPr sz="1000">
                <a:solidFill>
                  <a:srgbClr val="000000"/>
                </a:solidFill>
              </a:defRPr>
            </a:lvl5pPr>
            <a:lvl6pPr lvl="5" rtl="0">
              <a:buNone/>
              <a:defRPr sz="1000">
                <a:solidFill>
                  <a:srgbClr val="000000"/>
                </a:solidFill>
              </a:defRPr>
            </a:lvl6pPr>
            <a:lvl7pPr lvl="6" rtl="0">
              <a:buNone/>
              <a:defRPr sz="1000">
                <a:solidFill>
                  <a:srgbClr val="000000"/>
                </a:solidFill>
              </a:defRPr>
            </a:lvl7pPr>
            <a:lvl8pPr lvl="7" rtl="0">
              <a:buNone/>
              <a:defRPr sz="1000">
                <a:solidFill>
                  <a:srgbClr val="000000"/>
                </a:solidFill>
              </a:defRPr>
            </a:lvl8pPr>
            <a:lvl9pPr lvl="8" rtl="0">
              <a:buNone/>
              <a:defRPr sz="1000">
                <a:solidFill>
                  <a:srgbClr val="000000"/>
                </a:solidFill>
              </a:defRPr>
            </a:lvl9pPr>
          </a:lstStyle>
          <a:p>
            <a:fld id="{00000000-1234-1234-1234-123412341234}" type="slidenum">
              <a:rPr lang="en" smtClean="0"/>
              <a:pPr/>
              <a:t>‹#›</a:t>
            </a:fld>
            <a:endParaRPr lang="en"/>
          </a:p>
        </p:txBody>
      </p:sp>
      <p:sp>
        <p:nvSpPr>
          <p:cNvPr id="545" name="Google Shape;545;p98"/>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endParaRPr sz="1000" dirty="0">
              <a:solidFill>
                <a:schemeClr val="dk1"/>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extLst>
    <p:ext uri="{DCECCB84-F9BA-43D5-87BE-67443E8EF086}">
      <p15:sldGuideLst xmlns:p15="http://schemas.microsoft.com/office/powerpoint/2012/main">
        <p15:guide id="1" orient="horz" pos="1872" userDrawn="1">
          <p15:clr>
            <a:srgbClr val="FA7B17"/>
          </p15:clr>
        </p15:guide>
        <p15:guide id="2" pos="5615" userDrawn="1">
          <p15:clr>
            <a:srgbClr val="FA7B17"/>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WHITE 2Col Title | Text">
  <p:cSld name="WHITE 2Col Title | Text">
    <p:spTree>
      <p:nvGrpSpPr>
        <p:cNvPr id="1" name="Shape 546"/>
        <p:cNvGrpSpPr/>
        <p:nvPr/>
      </p:nvGrpSpPr>
      <p:grpSpPr>
        <a:xfrm>
          <a:off x="0" y="0"/>
          <a:ext cx="0" cy="0"/>
          <a:chOff x="0" y="0"/>
          <a:chExt cx="0" cy="0"/>
        </a:xfrm>
      </p:grpSpPr>
      <p:sp>
        <p:nvSpPr>
          <p:cNvPr id="547" name="Google Shape;547;p99"/>
          <p:cNvSpPr txBox="1">
            <a:spLocks noGrp="1"/>
          </p:cNvSpPr>
          <p:nvPr>
            <p:ph type="title"/>
          </p:nvPr>
        </p:nvSpPr>
        <p:spPr>
          <a:xfrm>
            <a:off x="455617" y="460683"/>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dk1"/>
              </a:buClr>
              <a:buSzPts val="3200"/>
              <a:buFont typeface="Roboto Medium"/>
              <a:buNone/>
              <a:defRPr b="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48" name="Google Shape;548;p99"/>
          <p:cNvSpPr txBox="1">
            <a:spLocks noGrp="1"/>
          </p:cNvSpPr>
          <p:nvPr>
            <p:ph type="body" idx="1"/>
          </p:nvPr>
        </p:nvSpPr>
        <p:spPr>
          <a:xfrm>
            <a:off x="455625" y="2686375"/>
            <a:ext cx="5486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rtl="0">
              <a:spcBef>
                <a:spcPts val="600"/>
              </a:spcBef>
              <a:spcAft>
                <a:spcPts val="0"/>
              </a:spcAft>
              <a:buClr>
                <a:schemeClr val="dk1"/>
              </a:buClr>
              <a:buSzPts val="1800"/>
              <a:buChar char="•"/>
              <a:defRPr b="0" i="0">
                <a:latin typeface="Roboto"/>
                <a:ea typeface="Roboto"/>
                <a:cs typeface="Roboto"/>
                <a:sym typeface="Roboto"/>
              </a:defRPr>
            </a:lvl2pPr>
            <a:lvl3pPr marL="1371622" lvl="2" indent="-330205" algn="l" rtl="0">
              <a:spcBef>
                <a:spcPts val="600"/>
              </a:spcBef>
              <a:spcAft>
                <a:spcPts val="0"/>
              </a:spcAft>
              <a:buClr>
                <a:schemeClr val="dk1"/>
              </a:buClr>
              <a:buSzPts val="1600"/>
              <a:buChar char="−"/>
              <a:defRPr b="0" i="0">
                <a:latin typeface="Roboto"/>
                <a:ea typeface="Roboto"/>
                <a:cs typeface="Roboto"/>
                <a:sym typeface="Roboto"/>
              </a:defRPr>
            </a:lvl3pPr>
            <a:lvl4pPr marL="1828831" lvl="3" indent="-317506" algn="l" rtl="0">
              <a:spcBef>
                <a:spcPts val="300"/>
              </a:spcBef>
              <a:spcAft>
                <a:spcPts val="0"/>
              </a:spcAft>
              <a:buClr>
                <a:schemeClr val="dk1"/>
              </a:buClr>
              <a:buSzPts val="1400"/>
              <a:buChar char="•"/>
              <a:defRPr b="0" i="0">
                <a:latin typeface="Roboto"/>
                <a:ea typeface="Roboto"/>
                <a:cs typeface="Roboto"/>
                <a:sym typeface="Roboto"/>
              </a:defRPr>
            </a:lvl4pPr>
            <a:lvl5pPr marL="2286038" lvl="4" indent="-304805" algn="l" rtl="0">
              <a:spcBef>
                <a:spcPts val="300"/>
              </a:spcBef>
              <a:spcAft>
                <a:spcPts val="0"/>
              </a:spcAft>
              <a:buClr>
                <a:schemeClr val="dk1"/>
              </a:buClr>
              <a:buSzPts val="1200"/>
              <a:buChar char="−"/>
              <a:defRPr b="0" i="0">
                <a:latin typeface="Roboto"/>
                <a:ea typeface="Roboto"/>
                <a:cs typeface="Roboto"/>
                <a:sym typeface="Roboto"/>
              </a:defRPr>
            </a:lvl5pPr>
            <a:lvl6pPr marL="2743246" lvl="5" indent="-304805" algn="l" rtl="0">
              <a:spcBef>
                <a:spcPts val="360"/>
              </a:spcBef>
              <a:spcAft>
                <a:spcPts val="0"/>
              </a:spcAft>
              <a:buClr>
                <a:schemeClr val="dk1"/>
              </a:buClr>
              <a:buSzPts val="1200"/>
              <a:buFont typeface="Roboto"/>
              <a:buChar char="•"/>
              <a:defRPr sz="1200">
                <a:latin typeface="Roboto"/>
                <a:ea typeface="Roboto"/>
                <a:cs typeface="Roboto"/>
                <a:sym typeface="Roboto"/>
              </a:defRPr>
            </a:lvl6pPr>
            <a:lvl7pPr marL="3200453" lvl="6" indent="-304805" algn="l" rtl="0">
              <a:spcBef>
                <a:spcPts val="360"/>
              </a:spcBef>
              <a:spcAft>
                <a:spcPts val="0"/>
              </a:spcAft>
              <a:buClr>
                <a:schemeClr val="dk1"/>
              </a:buClr>
              <a:buSzPts val="1200"/>
              <a:buFont typeface="Roboto"/>
              <a:buChar char="•"/>
              <a:defRPr sz="1200">
                <a:latin typeface="Roboto"/>
                <a:ea typeface="Roboto"/>
                <a:cs typeface="Roboto"/>
                <a:sym typeface="Roboto"/>
              </a:defRPr>
            </a:lvl7pPr>
            <a:lvl8pPr marL="3657661" lvl="7" indent="-304805" algn="l" rtl="0">
              <a:spcBef>
                <a:spcPts val="360"/>
              </a:spcBef>
              <a:spcAft>
                <a:spcPts val="0"/>
              </a:spcAft>
              <a:buClr>
                <a:schemeClr val="dk1"/>
              </a:buClr>
              <a:buSzPts val="1200"/>
              <a:buFont typeface="Roboto"/>
              <a:buChar char="•"/>
              <a:defRPr sz="1200">
                <a:latin typeface="Roboto"/>
                <a:ea typeface="Roboto"/>
                <a:cs typeface="Roboto"/>
                <a:sym typeface="Roboto"/>
              </a:defRPr>
            </a:lvl8pPr>
            <a:lvl9pPr marL="4114868" lvl="8" indent="-304805" algn="l" rtl="0">
              <a:spcBef>
                <a:spcPts val="360"/>
              </a:spcBef>
              <a:spcAft>
                <a:spcPts val="0"/>
              </a:spcAft>
              <a:buClr>
                <a:schemeClr val="dk1"/>
              </a:buClr>
              <a:buSzPts val="1200"/>
              <a:buFont typeface="Roboto"/>
              <a:buChar char="•"/>
              <a:defRPr sz="1200">
                <a:latin typeface="Roboto"/>
                <a:ea typeface="Roboto"/>
                <a:cs typeface="Roboto"/>
                <a:sym typeface="Roboto"/>
              </a:defRPr>
            </a:lvl9pPr>
          </a:lstStyle>
          <a:p>
            <a:endParaRPr/>
          </a:p>
        </p:txBody>
      </p:sp>
      <p:sp>
        <p:nvSpPr>
          <p:cNvPr id="549" name="Google Shape;549;p99"/>
          <p:cNvSpPr txBox="1">
            <a:spLocks noGrp="1"/>
          </p:cNvSpPr>
          <p:nvPr>
            <p:ph type="body" idx="2"/>
          </p:nvPr>
        </p:nvSpPr>
        <p:spPr>
          <a:xfrm>
            <a:off x="6246950" y="2686375"/>
            <a:ext cx="5486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rtl="0">
              <a:spcBef>
                <a:spcPts val="600"/>
              </a:spcBef>
              <a:spcAft>
                <a:spcPts val="0"/>
              </a:spcAft>
              <a:buClr>
                <a:schemeClr val="dk1"/>
              </a:buClr>
              <a:buSzPts val="1800"/>
              <a:buChar char="•"/>
              <a:defRPr b="0" i="0">
                <a:latin typeface="Roboto"/>
                <a:ea typeface="Roboto"/>
                <a:cs typeface="Roboto"/>
                <a:sym typeface="Roboto"/>
              </a:defRPr>
            </a:lvl2pPr>
            <a:lvl3pPr marL="1371622" lvl="2" indent="-330205" algn="l" rtl="0">
              <a:spcBef>
                <a:spcPts val="600"/>
              </a:spcBef>
              <a:spcAft>
                <a:spcPts val="0"/>
              </a:spcAft>
              <a:buClr>
                <a:schemeClr val="dk1"/>
              </a:buClr>
              <a:buSzPts val="1600"/>
              <a:buChar char="−"/>
              <a:defRPr b="0" i="0">
                <a:latin typeface="Roboto"/>
                <a:ea typeface="Roboto"/>
                <a:cs typeface="Roboto"/>
                <a:sym typeface="Roboto"/>
              </a:defRPr>
            </a:lvl3pPr>
            <a:lvl4pPr marL="1828831" lvl="3" indent="-317506" algn="l" rtl="0">
              <a:spcBef>
                <a:spcPts val="300"/>
              </a:spcBef>
              <a:spcAft>
                <a:spcPts val="0"/>
              </a:spcAft>
              <a:buClr>
                <a:schemeClr val="dk1"/>
              </a:buClr>
              <a:buSzPts val="1400"/>
              <a:buChar char="•"/>
              <a:defRPr b="0" i="0">
                <a:latin typeface="Roboto"/>
                <a:ea typeface="Roboto"/>
                <a:cs typeface="Roboto"/>
                <a:sym typeface="Roboto"/>
              </a:defRPr>
            </a:lvl4pPr>
            <a:lvl5pPr marL="2286038" lvl="4" indent="-304805" algn="l" rtl="0">
              <a:spcBef>
                <a:spcPts val="300"/>
              </a:spcBef>
              <a:spcAft>
                <a:spcPts val="0"/>
              </a:spcAft>
              <a:buClr>
                <a:schemeClr val="dk1"/>
              </a:buClr>
              <a:buSzPts val="1200"/>
              <a:buChar char="−"/>
              <a:defRPr b="0" i="0">
                <a:latin typeface="Roboto"/>
                <a:ea typeface="Roboto"/>
                <a:cs typeface="Roboto"/>
                <a:sym typeface="Roboto"/>
              </a:defRPr>
            </a:lvl5pPr>
            <a:lvl6pPr marL="2743246" lvl="5" indent="-304805" algn="l" rtl="0">
              <a:spcBef>
                <a:spcPts val="360"/>
              </a:spcBef>
              <a:spcAft>
                <a:spcPts val="0"/>
              </a:spcAft>
              <a:buClr>
                <a:schemeClr val="dk1"/>
              </a:buClr>
              <a:buSzPts val="1200"/>
              <a:buFont typeface="Roboto"/>
              <a:buChar char="•"/>
              <a:defRPr sz="1200">
                <a:latin typeface="Roboto"/>
                <a:ea typeface="Roboto"/>
                <a:cs typeface="Roboto"/>
                <a:sym typeface="Roboto"/>
              </a:defRPr>
            </a:lvl6pPr>
            <a:lvl7pPr marL="3200453" lvl="6" indent="-304805" algn="l" rtl="0">
              <a:spcBef>
                <a:spcPts val="360"/>
              </a:spcBef>
              <a:spcAft>
                <a:spcPts val="0"/>
              </a:spcAft>
              <a:buClr>
                <a:schemeClr val="dk1"/>
              </a:buClr>
              <a:buSzPts val="1200"/>
              <a:buFont typeface="Roboto"/>
              <a:buChar char="•"/>
              <a:defRPr sz="1200">
                <a:latin typeface="Roboto"/>
                <a:ea typeface="Roboto"/>
                <a:cs typeface="Roboto"/>
                <a:sym typeface="Roboto"/>
              </a:defRPr>
            </a:lvl7pPr>
            <a:lvl8pPr marL="3657661" lvl="7" indent="-304805" algn="l" rtl="0">
              <a:spcBef>
                <a:spcPts val="360"/>
              </a:spcBef>
              <a:spcAft>
                <a:spcPts val="0"/>
              </a:spcAft>
              <a:buClr>
                <a:schemeClr val="dk1"/>
              </a:buClr>
              <a:buSzPts val="1200"/>
              <a:buFont typeface="Roboto"/>
              <a:buChar char="•"/>
              <a:defRPr sz="1200">
                <a:latin typeface="Roboto"/>
                <a:ea typeface="Roboto"/>
                <a:cs typeface="Roboto"/>
                <a:sym typeface="Roboto"/>
              </a:defRPr>
            </a:lvl8pPr>
            <a:lvl9pPr marL="4114868" lvl="8" indent="-304805" algn="l" rtl="0">
              <a:spcBef>
                <a:spcPts val="360"/>
              </a:spcBef>
              <a:spcAft>
                <a:spcPts val="0"/>
              </a:spcAft>
              <a:buClr>
                <a:schemeClr val="dk1"/>
              </a:buClr>
              <a:buSzPts val="1200"/>
              <a:buFont typeface="Roboto"/>
              <a:buChar char="•"/>
              <a:defRPr sz="1200">
                <a:latin typeface="Roboto"/>
                <a:ea typeface="Roboto"/>
                <a:cs typeface="Roboto"/>
                <a:sym typeface="Roboto"/>
              </a:defRPr>
            </a:lvl9pPr>
          </a:lstStyle>
          <a:p>
            <a:endParaRPr/>
          </a:p>
        </p:txBody>
      </p:sp>
      <p:sp>
        <p:nvSpPr>
          <p:cNvPr id="550" name="Google Shape;550;p99"/>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rgbClr val="000000"/>
                </a:solidFill>
              </a:defRPr>
            </a:lvl1pPr>
            <a:lvl2pPr lvl="1" rtl="0">
              <a:buNone/>
              <a:defRPr sz="1000">
                <a:solidFill>
                  <a:srgbClr val="000000"/>
                </a:solidFill>
              </a:defRPr>
            </a:lvl2pPr>
            <a:lvl3pPr lvl="2" rtl="0">
              <a:buNone/>
              <a:defRPr sz="1000">
                <a:solidFill>
                  <a:srgbClr val="000000"/>
                </a:solidFill>
              </a:defRPr>
            </a:lvl3pPr>
            <a:lvl4pPr lvl="3" rtl="0">
              <a:buNone/>
              <a:defRPr sz="1000">
                <a:solidFill>
                  <a:srgbClr val="000000"/>
                </a:solidFill>
              </a:defRPr>
            </a:lvl4pPr>
            <a:lvl5pPr lvl="4" rtl="0">
              <a:buNone/>
              <a:defRPr sz="1000">
                <a:solidFill>
                  <a:srgbClr val="000000"/>
                </a:solidFill>
              </a:defRPr>
            </a:lvl5pPr>
            <a:lvl6pPr lvl="5" rtl="0">
              <a:buNone/>
              <a:defRPr sz="1000">
                <a:solidFill>
                  <a:srgbClr val="000000"/>
                </a:solidFill>
              </a:defRPr>
            </a:lvl6pPr>
            <a:lvl7pPr lvl="6" rtl="0">
              <a:buNone/>
              <a:defRPr sz="1000">
                <a:solidFill>
                  <a:srgbClr val="000000"/>
                </a:solidFill>
              </a:defRPr>
            </a:lvl7pPr>
            <a:lvl8pPr lvl="7" rtl="0">
              <a:buNone/>
              <a:defRPr sz="1000">
                <a:solidFill>
                  <a:srgbClr val="000000"/>
                </a:solidFill>
              </a:defRPr>
            </a:lvl8pPr>
            <a:lvl9pPr lvl="8" rtl="0">
              <a:buNone/>
              <a:defRPr sz="1000">
                <a:solidFill>
                  <a:srgbClr val="000000"/>
                </a:solidFill>
              </a:defRPr>
            </a:lvl9pPr>
          </a:lstStyle>
          <a:p>
            <a:fld id="{00000000-1234-1234-1234-123412341234}" type="slidenum">
              <a:rPr lang="en" smtClean="0"/>
              <a:pPr/>
              <a:t>‹#›</a:t>
            </a:fld>
            <a:endParaRPr lang="en"/>
          </a:p>
        </p:txBody>
      </p:sp>
      <p:pic>
        <p:nvPicPr>
          <p:cNvPr id="551" name="Google Shape;551;p99"/>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552" name="Google Shape;552;p99"/>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chemeClr val="dk1"/>
                </a:solidFill>
                <a:latin typeface="Roboto"/>
                <a:ea typeface="Roboto"/>
                <a:cs typeface="Roboto"/>
                <a:sym typeface="Roboto"/>
              </a:rPr>
              <a:t>Proprietary &amp; Confidential - For Internal Use Only</a:t>
            </a:r>
            <a:endParaRPr sz="1000">
              <a:solidFill>
                <a:schemeClr val="dk1"/>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WHITE 1Col Title | Text | Small Image">
  <p:cSld name="WHITE 1Col Title | Text | Small Image">
    <p:spTree>
      <p:nvGrpSpPr>
        <p:cNvPr id="1" name="Shape 553"/>
        <p:cNvGrpSpPr/>
        <p:nvPr/>
      </p:nvGrpSpPr>
      <p:grpSpPr>
        <a:xfrm>
          <a:off x="0" y="0"/>
          <a:ext cx="0" cy="0"/>
          <a:chOff x="0" y="0"/>
          <a:chExt cx="0" cy="0"/>
        </a:xfrm>
      </p:grpSpPr>
      <p:sp>
        <p:nvSpPr>
          <p:cNvPr id="554" name="Google Shape;554;p100"/>
          <p:cNvSpPr txBox="1">
            <a:spLocks noGrp="1"/>
          </p:cNvSpPr>
          <p:nvPr>
            <p:ph type="title"/>
          </p:nvPr>
        </p:nvSpPr>
        <p:spPr>
          <a:xfrm>
            <a:off x="455617" y="460683"/>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dk1"/>
              </a:buClr>
              <a:buSzPts val="3200"/>
              <a:buFont typeface="Roboto Medium"/>
              <a:buNone/>
              <a:defRPr b="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55" name="Google Shape;555;p100"/>
          <p:cNvSpPr>
            <a:spLocks noGrp="1"/>
          </p:cNvSpPr>
          <p:nvPr>
            <p:ph type="pic" idx="2"/>
          </p:nvPr>
        </p:nvSpPr>
        <p:spPr>
          <a:xfrm>
            <a:off x="7389889" y="1371600"/>
            <a:ext cx="4343401" cy="4572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556" name="Google Shape;556;p100"/>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rgbClr val="000000"/>
                </a:solidFill>
              </a:defRPr>
            </a:lvl1pPr>
            <a:lvl2pPr lvl="1" rtl="0">
              <a:buNone/>
              <a:defRPr sz="1000">
                <a:solidFill>
                  <a:srgbClr val="000000"/>
                </a:solidFill>
              </a:defRPr>
            </a:lvl2pPr>
            <a:lvl3pPr lvl="2" rtl="0">
              <a:buNone/>
              <a:defRPr sz="1000">
                <a:solidFill>
                  <a:srgbClr val="000000"/>
                </a:solidFill>
              </a:defRPr>
            </a:lvl3pPr>
            <a:lvl4pPr lvl="3" rtl="0">
              <a:buNone/>
              <a:defRPr sz="1000">
                <a:solidFill>
                  <a:srgbClr val="000000"/>
                </a:solidFill>
              </a:defRPr>
            </a:lvl4pPr>
            <a:lvl5pPr lvl="4" rtl="0">
              <a:buNone/>
              <a:defRPr sz="1000">
                <a:solidFill>
                  <a:srgbClr val="000000"/>
                </a:solidFill>
              </a:defRPr>
            </a:lvl5pPr>
            <a:lvl6pPr lvl="5" rtl="0">
              <a:buNone/>
              <a:defRPr sz="1000">
                <a:solidFill>
                  <a:srgbClr val="000000"/>
                </a:solidFill>
              </a:defRPr>
            </a:lvl6pPr>
            <a:lvl7pPr lvl="6" rtl="0">
              <a:buNone/>
              <a:defRPr sz="1000">
                <a:solidFill>
                  <a:srgbClr val="000000"/>
                </a:solidFill>
              </a:defRPr>
            </a:lvl7pPr>
            <a:lvl8pPr lvl="7" rtl="0">
              <a:buNone/>
              <a:defRPr sz="1000">
                <a:solidFill>
                  <a:srgbClr val="000000"/>
                </a:solidFill>
              </a:defRPr>
            </a:lvl8pPr>
            <a:lvl9pPr lvl="8" rtl="0">
              <a:buNone/>
              <a:defRPr sz="1000">
                <a:solidFill>
                  <a:srgbClr val="000000"/>
                </a:solidFill>
              </a:defRPr>
            </a:lvl9pPr>
          </a:lstStyle>
          <a:p>
            <a:fld id="{00000000-1234-1234-1234-123412341234}" type="slidenum">
              <a:rPr lang="en" smtClean="0"/>
              <a:pPr/>
              <a:t>‹#›</a:t>
            </a:fld>
            <a:endParaRPr lang="en"/>
          </a:p>
        </p:txBody>
      </p:sp>
      <p:sp>
        <p:nvSpPr>
          <p:cNvPr id="557" name="Google Shape;557;p100"/>
          <p:cNvSpPr txBox="1">
            <a:spLocks noGrp="1"/>
          </p:cNvSpPr>
          <p:nvPr>
            <p:ph type="body" idx="1"/>
          </p:nvPr>
        </p:nvSpPr>
        <p:spPr>
          <a:xfrm>
            <a:off x="455625" y="2686375"/>
            <a:ext cx="5486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rtl="0">
              <a:spcBef>
                <a:spcPts val="600"/>
              </a:spcBef>
              <a:spcAft>
                <a:spcPts val="0"/>
              </a:spcAft>
              <a:buClr>
                <a:schemeClr val="dk1"/>
              </a:buClr>
              <a:buSzPts val="1800"/>
              <a:buChar char="•"/>
              <a:defRPr b="0" i="0">
                <a:latin typeface="Roboto"/>
                <a:ea typeface="Roboto"/>
                <a:cs typeface="Roboto"/>
                <a:sym typeface="Roboto"/>
              </a:defRPr>
            </a:lvl2pPr>
            <a:lvl3pPr marL="1371622" lvl="2" indent="-330205" algn="l" rtl="0">
              <a:spcBef>
                <a:spcPts val="600"/>
              </a:spcBef>
              <a:spcAft>
                <a:spcPts val="0"/>
              </a:spcAft>
              <a:buClr>
                <a:schemeClr val="dk1"/>
              </a:buClr>
              <a:buSzPts val="1600"/>
              <a:buChar char="−"/>
              <a:defRPr b="0" i="0">
                <a:latin typeface="Roboto"/>
                <a:ea typeface="Roboto"/>
                <a:cs typeface="Roboto"/>
                <a:sym typeface="Roboto"/>
              </a:defRPr>
            </a:lvl3pPr>
            <a:lvl4pPr marL="1828831" lvl="3" indent="-317506" algn="l" rtl="0">
              <a:spcBef>
                <a:spcPts val="300"/>
              </a:spcBef>
              <a:spcAft>
                <a:spcPts val="0"/>
              </a:spcAft>
              <a:buClr>
                <a:schemeClr val="dk1"/>
              </a:buClr>
              <a:buSzPts val="1400"/>
              <a:buChar char="•"/>
              <a:defRPr b="0" i="0">
                <a:latin typeface="Roboto"/>
                <a:ea typeface="Roboto"/>
                <a:cs typeface="Roboto"/>
                <a:sym typeface="Roboto"/>
              </a:defRPr>
            </a:lvl4pPr>
            <a:lvl5pPr marL="2286038" lvl="4" indent="-304805" algn="l" rtl="0">
              <a:spcBef>
                <a:spcPts val="300"/>
              </a:spcBef>
              <a:spcAft>
                <a:spcPts val="0"/>
              </a:spcAft>
              <a:buClr>
                <a:schemeClr val="dk1"/>
              </a:buClr>
              <a:buSzPts val="1200"/>
              <a:buChar char="−"/>
              <a:defRPr b="0" i="0">
                <a:latin typeface="Roboto"/>
                <a:ea typeface="Roboto"/>
                <a:cs typeface="Roboto"/>
                <a:sym typeface="Roboto"/>
              </a:defRPr>
            </a:lvl5pPr>
            <a:lvl6pPr marL="2743246" lvl="5" indent="-304805" algn="l" rtl="0">
              <a:spcBef>
                <a:spcPts val="360"/>
              </a:spcBef>
              <a:spcAft>
                <a:spcPts val="0"/>
              </a:spcAft>
              <a:buClr>
                <a:schemeClr val="dk1"/>
              </a:buClr>
              <a:buSzPts val="1200"/>
              <a:buFont typeface="Roboto"/>
              <a:buChar char="•"/>
              <a:defRPr sz="1200">
                <a:latin typeface="Roboto"/>
                <a:ea typeface="Roboto"/>
                <a:cs typeface="Roboto"/>
                <a:sym typeface="Roboto"/>
              </a:defRPr>
            </a:lvl6pPr>
            <a:lvl7pPr marL="3200453" lvl="6" indent="-304805" algn="l" rtl="0">
              <a:spcBef>
                <a:spcPts val="360"/>
              </a:spcBef>
              <a:spcAft>
                <a:spcPts val="0"/>
              </a:spcAft>
              <a:buClr>
                <a:schemeClr val="dk1"/>
              </a:buClr>
              <a:buSzPts val="1200"/>
              <a:buFont typeface="Roboto"/>
              <a:buChar char="•"/>
              <a:defRPr sz="1200">
                <a:latin typeface="Roboto"/>
                <a:ea typeface="Roboto"/>
                <a:cs typeface="Roboto"/>
                <a:sym typeface="Roboto"/>
              </a:defRPr>
            </a:lvl7pPr>
            <a:lvl8pPr marL="3657661" lvl="7" indent="-304805" algn="l" rtl="0">
              <a:spcBef>
                <a:spcPts val="360"/>
              </a:spcBef>
              <a:spcAft>
                <a:spcPts val="0"/>
              </a:spcAft>
              <a:buClr>
                <a:schemeClr val="dk1"/>
              </a:buClr>
              <a:buSzPts val="1200"/>
              <a:buFont typeface="Roboto"/>
              <a:buChar char="•"/>
              <a:defRPr sz="1200">
                <a:latin typeface="Roboto"/>
                <a:ea typeface="Roboto"/>
                <a:cs typeface="Roboto"/>
                <a:sym typeface="Roboto"/>
              </a:defRPr>
            </a:lvl8pPr>
            <a:lvl9pPr marL="4114868" lvl="8" indent="-304805" algn="l" rtl="0">
              <a:spcBef>
                <a:spcPts val="360"/>
              </a:spcBef>
              <a:spcAft>
                <a:spcPts val="0"/>
              </a:spcAft>
              <a:buClr>
                <a:schemeClr val="dk1"/>
              </a:buClr>
              <a:buSzPts val="1200"/>
              <a:buFont typeface="Roboto"/>
              <a:buChar char="•"/>
              <a:defRPr sz="1200">
                <a:latin typeface="Roboto"/>
                <a:ea typeface="Roboto"/>
                <a:cs typeface="Roboto"/>
                <a:sym typeface="Roboto"/>
              </a:defRPr>
            </a:lvl9pPr>
          </a:lstStyle>
          <a:p>
            <a:endParaRPr/>
          </a:p>
        </p:txBody>
      </p:sp>
      <p:pic>
        <p:nvPicPr>
          <p:cNvPr id="558" name="Google Shape;558;p100"/>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559" name="Google Shape;559;p100"/>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chemeClr val="dk1"/>
                </a:solidFill>
                <a:latin typeface="Roboto"/>
                <a:ea typeface="Roboto"/>
                <a:cs typeface="Roboto"/>
                <a:sym typeface="Roboto"/>
              </a:rPr>
              <a:t>Proprietary &amp; Confidential - For Internal Use Only</a:t>
            </a:r>
            <a:endParaRPr sz="1000">
              <a:solidFill>
                <a:schemeClr val="dk1"/>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WHITE 1Col Title | Text | HP Image">
  <p:cSld name="WHITE 1Col Title | Text | HP Image">
    <p:spTree>
      <p:nvGrpSpPr>
        <p:cNvPr id="1" name="Shape 560"/>
        <p:cNvGrpSpPr/>
        <p:nvPr/>
      </p:nvGrpSpPr>
      <p:grpSpPr>
        <a:xfrm>
          <a:off x="0" y="0"/>
          <a:ext cx="0" cy="0"/>
          <a:chOff x="0" y="0"/>
          <a:chExt cx="0" cy="0"/>
        </a:xfrm>
      </p:grpSpPr>
      <p:sp>
        <p:nvSpPr>
          <p:cNvPr id="561" name="Google Shape;561;p101"/>
          <p:cNvSpPr>
            <a:spLocks noGrp="1"/>
          </p:cNvSpPr>
          <p:nvPr>
            <p:ph type="pic" idx="2"/>
          </p:nvPr>
        </p:nvSpPr>
        <p:spPr>
          <a:xfrm>
            <a:off x="6094473" y="0"/>
            <a:ext cx="6094500"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562" name="Google Shape;562;p101"/>
          <p:cNvSpPr txBox="1">
            <a:spLocks noGrp="1"/>
          </p:cNvSpPr>
          <p:nvPr>
            <p:ph type="title"/>
          </p:nvPr>
        </p:nvSpPr>
        <p:spPr>
          <a:xfrm>
            <a:off x="455618" y="457200"/>
            <a:ext cx="5029201"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dk1"/>
              </a:buClr>
              <a:buSzPts val="3200"/>
              <a:buFont typeface="Roboto Medium"/>
              <a:buNone/>
              <a:defRPr b="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63" name="Google Shape;563;p101"/>
          <p:cNvSpPr txBox="1">
            <a:spLocks noGrp="1"/>
          </p:cNvSpPr>
          <p:nvPr>
            <p:ph type="body" idx="1"/>
          </p:nvPr>
        </p:nvSpPr>
        <p:spPr>
          <a:xfrm>
            <a:off x="455626" y="2686375"/>
            <a:ext cx="52578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rtl="0">
              <a:spcBef>
                <a:spcPts val="600"/>
              </a:spcBef>
              <a:spcAft>
                <a:spcPts val="0"/>
              </a:spcAft>
              <a:buClr>
                <a:schemeClr val="dk1"/>
              </a:buClr>
              <a:buSzPts val="1800"/>
              <a:buChar char="•"/>
              <a:defRPr b="0" i="0">
                <a:latin typeface="Roboto"/>
                <a:ea typeface="Roboto"/>
                <a:cs typeface="Roboto"/>
                <a:sym typeface="Roboto"/>
              </a:defRPr>
            </a:lvl2pPr>
            <a:lvl3pPr marL="1371622" lvl="2" indent="-330205" algn="l" rtl="0">
              <a:spcBef>
                <a:spcPts val="600"/>
              </a:spcBef>
              <a:spcAft>
                <a:spcPts val="0"/>
              </a:spcAft>
              <a:buClr>
                <a:schemeClr val="dk1"/>
              </a:buClr>
              <a:buSzPts val="1600"/>
              <a:buChar char="−"/>
              <a:defRPr b="0" i="0">
                <a:latin typeface="Roboto"/>
                <a:ea typeface="Roboto"/>
                <a:cs typeface="Roboto"/>
                <a:sym typeface="Roboto"/>
              </a:defRPr>
            </a:lvl3pPr>
            <a:lvl4pPr marL="1828831" lvl="3" indent="-317506" algn="l" rtl="0">
              <a:spcBef>
                <a:spcPts val="300"/>
              </a:spcBef>
              <a:spcAft>
                <a:spcPts val="0"/>
              </a:spcAft>
              <a:buClr>
                <a:schemeClr val="dk1"/>
              </a:buClr>
              <a:buSzPts val="1400"/>
              <a:buChar char="•"/>
              <a:defRPr b="0" i="0">
                <a:latin typeface="Roboto"/>
                <a:ea typeface="Roboto"/>
                <a:cs typeface="Roboto"/>
                <a:sym typeface="Roboto"/>
              </a:defRPr>
            </a:lvl4pPr>
            <a:lvl5pPr marL="2286038" lvl="4" indent="-304805" algn="l" rtl="0">
              <a:spcBef>
                <a:spcPts val="300"/>
              </a:spcBef>
              <a:spcAft>
                <a:spcPts val="0"/>
              </a:spcAft>
              <a:buClr>
                <a:schemeClr val="dk1"/>
              </a:buClr>
              <a:buSzPts val="1200"/>
              <a:buChar char="−"/>
              <a:defRPr b="0" i="0">
                <a:latin typeface="Roboto"/>
                <a:ea typeface="Roboto"/>
                <a:cs typeface="Roboto"/>
                <a:sym typeface="Roboto"/>
              </a:defRPr>
            </a:lvl5pPr>
            <a:lvl6pPr marL="2743246" lvl="5" indent="-304805" algn="l" rtl="0">
              <a:spcBef>
                <a:spcPts val="360"/>
              </a:spcBef>
              <a:spcAft>
                <a:spcPts val="0"/>
              </a:spcAft>
              <a:buClr>
                <a:schemeClr val="dk1"/>
              </a:buClr>
              <a:buSzPts val="1200"/>
              <a:buFont typeface="Roboto"/>
              <a:buChar char="•"/>
              <a:defRPr sz="1200">
                <a:latin typeface="Roboto"/>
                <a:ea typeface="Roboto"/>
                <a:cs typeface="Roboto"/>
                <a:sym typeface="Roboto"/>
              </a:defRPr>
            </a:lvl6pPr>
            <a:lvl7pPr marL="3200453" lvl="6" indent="-304805" algn="l" rtl="0">
              <a:spcBef>
                <a:spcPts val="360"/>
              </a:spcBef>
              <a:spcAft>
                <a:spcPts val="0"/>
              </a:spcAft>
              <a:buClr>
                <a:schemeClr val="dk1"/>
              </a:buClr>
              <a:buSzPts val="1200"/>
              <a:buFont typeface="Roboto"/>
              <a:buChar char="•"/>
              <a:defRPr sz="1200">
                <a:latin typeface="Roboto"/>
                <a:ea typeface="Roboto"/>
                <a:cs typeface="Roboto"/>
                <a:sym typeface="Roboto"/>
              </a:defRPr>
            </a:lvl7pPr>
            <a:lvl8pPr marL="3657661" lvl="7" indent="-304805" algn="l" rtl="0">
              <a:spcBef>
                <a:spcPts val="360"/>
              </a:spcBef>
              <a:spcAft>
                <a:spcPts val="0"/>
              </a:spcAft>
              <a:buClr>
                <a:schemeClr val="dk1"/>
              </a:buClr>
              <a:buSzPts val="1200"/>
              <a:buFont typeface="Roboto"/>
              <a:buChar char="•"/>
              <a:defRPr sz="1200">
                <a:latin typeface="Roboto"/>
                <a:ea typeface="Roboto"/>
                <a:cs typeface="Roboto"/>
                <a:sym typeface="Roboto"/>
              </a:defRPr>
            </a:lvl8pPr>
            <a:lvl9pPr marL="4114868" lvl="8" indent="-304805" algn="l" rtl="0">
              <a:spcBef>
                <a:spcPts val="360"/>
              </a:spcBef>
              <a:spcAft>
                <a:spcPts val="0"/>
              </a:spcAft>
              <a:buClr>
                <a:schemeClr val="dk1"/>
              </a:buClr>
              <a:buSzPts val="1200"/>
              <a:buFont typeface="Roboto"/>
              <a:buChar char="•"/>
              <a:defRPr sz="1200">
                <a:latin typeface="Roboto"/>
                <a:ea typeface="Roboto"/>
                <a:cs typeface="Roboto"/>
                <a:sym typeface="Roboto"/>
              </a:defRPr>
            </a:lvl9pPr>
          </a:lstStyle>
          <a:p>
            <a:endParaRPr/>
          </a:p>
        </p:txBody>
      </p:sp>
      <p:sp>
        <p:nvSpPr>
          <p:cNvPr id="564" name="Google Shape;564;p101"/>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pic>
        <p:nvPicPr>
          <p:cNvPr id="565" name="Google Shape;565;p101"/>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566" name="Google Shape;566;p101"/>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WHITE 1Col Subhead | Title | Text">
  <p:cSld name="WHITE 1Col Subhead | Title | Text">
    <p:spTree>
      <p:nvGrpSpPr>
        <p:cNvPr id="1" name="Shape 572"/>
        <p:cNvGrpSpPr/>
        <p:nvPr/>
      </p:nvGrpSpPr>
      <p:grpSpPr>
        <a:xfrm>
          <a:off x="0" y="0"/>
          <a:ext cx="0" cy="0"/>
          <a:chOff x="0" y="0"/>
          <a:chExt cx="0" cy="0"/>
        </a:xfrm>
      </p:grpSpPr>
      <p:sp>
        <p:nvSpPr>
          <p:cNvPr id="573" name="Google Shape;573;p103"/>
          <p:cNvSpPr txBox="1">
            <a:spLocks noGrp="1"/>
          </p:cNvSpPr>
          <p:nvPr>
            <p:ph type="title"/>
          </p:nvPr>
        </p:nvSpPr>
        <p:spPr>
          <a:xfrm>
            <a:off x="455617" y="731520"/>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dk1"/>
              </a:buClr>
              <a:buSzPts val="3200"/>
              <a:buFont typeface="Roboto Medium"/>
              <a:buNone/>
              <a:defRPr b="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74" name="Google Shape;574;p103"/>
          <p:cNvSpPr txBox="1">
            <a:spLocks noGrp="1"/>
          </p:cNvSpPr>
          <p:nvPr>
            <p:ph type="subTitle" idx="1"/>
          </p:nvPr>
        </p:nvSpPr>
        <p:spPr>
          <a:xfrm>
            <a:off x="455663" y="457200"/>
            <a:ext cx="8915400" cy="228600"/>
          </a:xfrm>
          <a:prstGeom prst="rect">
            <a:avLst/>
          </a:prstGeom>
        </p:spPr>
        <p:txBody>
          <a:bodyPr spcFirstLastPara="1" wrap="square" lIns="0" tIns="0" rIns="0" bIns="0" anchor="t" anchorCtr="0">
            <a:noAutofit/>
          </a:bodyPr>
          <a:lstStyle>
            <a:lvl1pPr lvl="0" rtl="0">
              <a:spcBef>
                <a:spcPts val="0"/>
              </a:spcBef>
              <a:spcAft>
                <a:spcPts val="0"/>
              </a:spcAft>
              <a:buClr>
                <a:schemeClr val="lt2"/>
              </a:buClr>
              <a:buSzPts val="1400"/>
              <a:buFont typeface="Roboto Medium"/>
              <a:buNone/>
              <a:defRPr sz="1400">
                <a:solidFill>
                  <a:schemeClr val="lt2"/>
                </a:solidFill>
                <a:latin typeface="Roboto Medium"/>
                <a:ea typeface="Roboto Medium"/>
                <a:cs typeface="Roboto Medium"/>
                <a:sym typeface="Roboto Medium"/>
              </a:defRPr>
            </a:lvl1pPr>
            <a:lvl2pPr lvl="1" rtl="0">
              <a:spcBef>
                <a:spcPts val="600"/>
              </a:spcBef>
              <a:spcAft>
                <a:spcPts val="0"/>
              </a:spcAft>
              <a:buSzPts val="1800"/>
              <a:buFont typeface="Roboto Medium"/>
              <a:buNone/>
              <a:defRPr>
                <a:latin typeface="Roboto Medium"/>
                <a:ea typeface="Roboto Medium"/>
                <a:cs typeface="Roboto Medium"/>
                <a:sym typeface="Roboto Medium"/>
              </a:defRPr>
            </a:lvl2pPr>
            <a:lvl3pPr lvl="2" rtl="0">
              <a:spcBef>
                <a:spcPts val="600"/>
              </a:spcBef>
              <a:spcAft>
                <a:spcPts val="0"/>
              </a:spcAft>
              <a:buSzPts val="1600"/>
              <a:buFont typeface="Roboto Medium"/>
              <a:buNone/>
              <a:defRPr>
                <a:latin typeface="Roboto Medium"/>
                <a:ea typeface="Roboto Medium"/>
                <a:cs typeface="Roboto Medium"/>
                <a:sym typeface="Roboto Medium"/>
              </a:defRPr>
            </a:lvl3pPr>
            <a:lvl4pPr lvl="3" rtl="0">
              <a:spcBef>
                <a:spcPts val="300"/>
              </a:spcBef>
              <a:spcAft>
                <a:spcPts val="0"/>
              </a:spcAft>
              <a:buSzPts val="1400"/>
              <a:buFont typeface="Roboto Medium"/>
              <a:buNone/>
              <a:defRPr>
                <a:latin typeface="Roboto Medium"/>
                <a:ea typeface="Roboto Medium"/>
                <a:cs typeface="Roboto Medium"/>
                <a:sym typeface="Roboto Medium"/>
              </a:defRPr>
            </a:lvl4pPr>
            <a:lvl5pPr lvl="4" rtl="0">
              <a:spcBef>
                <a:spcPts val="300"/>
              </a:spcBef>
              <a:spcAft>
                <a:spcPts val="0"/>
              </a:spcAft>
              <a:buSzPts val="1200"/>
              <a:buFont typeface="Roboto Medium"/>
              <a:buNone/>
              <a:defRPr>
                <a:latin typeface="Roboto Medium"/>
                <a:ea typeface="Roboto Medium"/>
                <a:cs typeface="Roboto Medium"/>
                <a:sym typeface="Roboto Medium"/>
              </a:defRPr>
            </a:lvl5pPr>
            <a:lvl6pPr lvl="5" rtl="0">
              <a:spcBef>
                <a:spcPts val="533"/>
              </a:spcBef>
              <a:spcAft>
                <a:spcPts val="0"/>
              </a:spcAft>
              <a:buSzPts val="2666"/>
              <a:buFont typeface="Roboto Medium"/>
              <a:buNone/>
              <a:defRPr>
                <a:latin typeface="Roboto Medium"/>
                <a:ea typeface="Roboto Medium"/>
                <a:cs typeface="Roboto Medium"/>
                <a:sym typeface="Roboto Medium"/>
              </a:defRPr>
            </a:lvl6pPr>
            <a:lvl7pPr lvl="6" rtl="0">
              <a:spcBef>
                <a:spcPts val="533"/>
              </a:spcBef>
              <a:spcAft>
                <a:spcPts val="0"/>
              </a:spcAft>
              <a:buSzPts val="2666"/>
              <a:buFont typeface="Roboto Medium"/>
              <a:buNone/>
              <a:defRPr>
                <a:latin typeface="Roboto Medium"/>
                <a:ea typeface="Roboto Medium"/>
                <a:cs typeface="Roboto Medium"/>
                <a:sym typeface="Roboto Medium"/>
              </a:defRPr>
            </a:lvl7pPr>
            <a:lvl8pPr lvl="7" rtl="0">
              <a:spcBef>
                <a:spcPts val="533"/>
              </a:spcBef>
              <a:spcAft>
                <a:spcPts val="0"/>
              </a:spcAft>
              <a:buSzPts val="2666"/>
              <a:buFont typeface="Roboto Medium"/>
              <a:buNone/>
              <a:defRPr>
                <a:latin typeface="Roboto Medium"/>
                <a:ea typeface="Roboto Medium"/>
                <a:cs typeface="Roboto Medium"/>
                <a:sym typeface="Roboto Medium"/>
              </a:defRPr>
            </a:lvl8pPr>
            <a:lvl9pPr lvl="8" rtl="0">
              <a:spcBef>
                <a:spcPts val="533"/>
              </a:spcBef>
              <a:spcAft>
                <a:spcPts val="0"/>
              </a:spcAft>
              <a:buSzPts val="2666"/>
              <a:buFont typeface="Roboto Medium"/>
              <a:buNone/>
              <a:defRPr>
                <a:latin typeface="Roboto Medium"/>
                <a:ea typeface="Roboto Medium"/>
                <a:cs typeface="Roboto Medium"/>
                <a:sym typeface="Roboto Medium"/>
              </a:defRPr>
            </a:lvl9pPr>
          </a:lstStyle>
          <a:p>
            <a:endParaRPr/>
          </a:p>
        </p:txBody>
      </p:sp>
      <p:sp>
        <p:nvSpPr>
          <p:cNvPr id="575" name="Google Shape;575;p103"/>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rgbClr val="000000"/>
                </a:solidFill>
              </a:defRPr>
            </a:lvl1pPr>
            <a:lvl2pPr lvl="1" rtl="0">
              <a:buNone/>
              <a:defRPr sz="1000">
                <a:solidFill>
                  <a:srgbClr val="000000"/>
                </a:solidFill>
              </a:defRPr>
            </a:lvl2pPr>
            <a:lvl3pPr lvl="2" rtl="0">
              <a:buNone/>
              <a:defRPr sz="1000">
                <a:solidFill>
                  <a:srgbClr val="000000"/>
                </a:solidFill>
              </a:defRPr>
            </a:lvl3pPr>
            <a:lvl4pPr lvl="3" rtl="0">
              <a:buNone/>
              <a:defRPr sz="1000">
                <a:solidFill>
                  <a:srgbClr val="000000"/>
                </a:solidFill>
              </a:defRPr>
            </a:lvl4pPr>
            <a:lvl5pPr lvl="4" rtl="0">
              <a:buNone/>
              <a:defRPr sz="1000">
                <a:solidFill>
                  <a:srgbClr val="000000"/>
                </a:solidFill>
              </a:defRPr>
            </a:lvl5pPr>
            <a:lvl6pPr lvl="5" rtl="0">
              <a:buNone/>
              <a:defRPr sz="1000">
                <a:solidFill>
                  <a:srgbClr val="000000"/>
                </a:solidFill>
              </a:defRPr>
            </a:lvl6pPr>
            <a:lvl7pPr lvl="6" rtl="0">
              <a:buNone/>
              <a:defRPr sz="1000">
                <a:solidFill>
                  <a:srgbClr val="000000"/>
                </a:solidFill>
              </a:defRPr>
            </a:lvl7pPr>
            <a:lvl8pPr lvl="7" rtl="0">
              <a:buNone/>
              <a:defRPr sz="1000">
                <a:solidFill>
                  <a:srgbClr val="000000"/>
                </a:solidFill>
              </a:defRPr>
            </a:lvl8pPr>
            <a:lvl9pPr lvl="8" rtl="0">
              <a:buNone/>
              <a:defRPr sz="1000">
                <a:solidFill>
                  <a:srgbClr val="000000"/>
                </a:solidFill>
              </a:defRPr>
            </a:lvl9pPr>
          </a:lstStyle>
          <a:p>
            <a:fld id="{00000000-1234-1234-1234-123412341234}" type="slidenum">
              <a:rPr lang="en" smtClean="0"/>
              <a:pPr/>
              <a:t>‹#›</a:t>
            </a:fld>
            <a:endParaRPr lang="en"/>
          </a:p>
        </p:txBody>
      </p:sp>
      <p:sp>
        <p:nvSpPr>
          <p:cNvPr id="576" name="Google Shape;576;p103"/>
          <p:cNvSpPr txBox="1">
            <a:spLocks noGrp="1"/>
          </p:cNvSpPr>
          <p:nvPr>
            <p:ph type="body" idx="2"/>
          </p:nvPr>
        </p:nvSpPr>
        <p:spPr>
          <a:xfrm>
            <a:off x="455613" y="2686375"/>
            <a:ext cx="8915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rtl="0">
              <a:spcBef>
                <a:spcPts val="600"/>
              </a:spcBef>
              <a:spcAft>
                <a:spcPts val="0"/>
              </a:spcAft>
              <a:buClr>
                <a:schemeClr val="dk1"/>
              </a:buClr>
              <a:buSzPts val="1800"/>
              <a:buChar char="•"/>
              <a:defRPr b="0" i="0">
                <a:latin typeface="Roboto"/>
                <a:ea typeface="Roboto"/>
                <a:cs typeface="Roboto"/>
                <a:sym typeface="Roboto"/>
              </a:defRPr>
            </a:lvl2pPr>
            <a:lvl3pPr marL="1371622" lvl="2" indent="-330205" algn="l" rtl="0">
              <a:spcBef>
                <a:spcPts val="600"/>
              </a:spcBef>
              <a:spcAft>
                <a:spcPts val="0"/>
              </a:spcAft>
              <a:buClr>
                <a:schemeClr val="dk1"/>
              </a:buClr>
              <a:buSzPts val="1600"/>
              <a:buChar char="−"/>
              <a:defRPr b="0" i="0">
                <a:latin typeface="Roboto"/>
                <a:ea typeface="Roboto"/>
                <a:cs typeface="Roboto"/>
                <a:sym typeface="Roboto"/>
              </a:defRPr>
            </a:lvl3pPr>
            <a:lvl4pPr marL="1828831" lvl="3" indent="-317506" algn="l" rtl="0">
              <a:spcBef>
                <a:spcPts val="300"/>
              </a:spcBef>
              <a:spcAft>
                <a:spcPts val="0"/>
              </a:spcAft>
              <a:buClr>
                <a:schemeClr val="dk1"/>
              </a:buClr>
              <a:buSzPts val="1400"/>
              <a:buChar char="•"/>
              <a:defRPr b="0" i="0">
                <a:latin typeface="Roboto"/>
                <a:ea typeface="Roboto"/>
                <a:cs typeface="Roboto"/>
                <a:sym typeface="Roboto"/>
              </a:defRPr>
            </a:lvl4pPr>
            <a:lvl5pPr marL="2286038" lvl="4" indent="-304805" algn="l" rtl="0">
              <a:spcBef>
                <a:spcPts val="300"/>
              </a:spcBef>
              <a:spcAft>
                <a:spcPts val="0"/>
              </a:spcAft>
              <a:buClr>
                <a:schemeClr val="dk1"/>
              </a:buClr>
              <a:buSzPts val="1200"/>
              <a:buChar char="−"/>
              <a:defRPr b="0" i="0">
                <a:latin typeface="Roboto"/>
                <a:ea typeface="Roboto"/>
                <a:cs typeface="Roboto"/>
                <a:sym typeface="Roboto"/>
              </a:defRPr>
            </a:lvl5pPr>
            <a:lvl6pPr marL="2743246" lvl="5" indent="-304805" algn="l" rtl="0">
              <a:spcBef>
                <a:spcPts val="360"/>
              </a:spcBef>
              <a:spcAft>
                <a:spcPts val="0"/>
              </a:spcAft>
              <a:buClr>
                <a:schemeClr val="dk1"/>
              </a:buClr>
              <a:buSzPts val="1200"/>
              <a:buFont typeface="Roboto"/>
              <a:buChar char="•"/>
              <a:defRPr sz="1200">
                <a:latin typeface="Roboto"/>
                <a:ea typeface="Roboto"/>
                <a:cs typeface="Roboto"/>
                <a:sym typeface="Roboto"/>
              </a:defRPr>
            </a:lvl6pPr>
            <a:lvl7pPr marL="3200453" lvl="6" indent="-304805" algn="l" rtl="0">
              <a:spcBef>
                <a:spcPts val="360"/>
              </a:spcBef>
              <a:spcAft>
                <a:spcPts val="0"/>
              </a:spcAft>
              <a:buClr>
                <a:schemeClr val="dk1"/>
              </a:buClr>
              <a:buSzPts val="1200"/>
              <a:buFont typeface="Roboto"/>
              <a:buChar char="•"/>
              <a:defRPr sz="1200">
                <a:latin typeface="Roboto"/>
                <a:ea typeface="Roboto"/>
                <a:cs typeface="Roboto"/>
                <a:sym typeface="Roboto"/>
              </a:defRPr>
            </a:lvl7pPr>
            <a:lvl8pPr marL="3657661" lvl="7" indent="-304805" algn="l" rtl="0">
              <a:spcBef>
                <a:spcPts val="360"/>
              </a:spcBef>
              <a:spcAft>
                <a:spcPts val="0"/>
              </a:spcAft>
              <a:buClr>
                <a:schemeClr val="dk1"/>
              </a:buClr>
              <a:buSzPts val="1200"/>
              <a:buFont typeface="Roboto"/>
              <a:buChar char="•"/>
              <a:defRPr sz="1200">
                <a:latin typeface="Roboto"/>
                <a:ea typeface="Roboto"/>
                <a:cs typeface="Roboto"/>
                <a:sym typeface="Roboto"/>
              </a:defRPr>
            </a:lvl8pPr>
            <a:lvl9pPr marL="4114868" lvl="8" indent="-304805" algn="l" rtl="0">
              <a:spcBef>
                <a:spcPts val="360"/>
              </a:spcBef>
              <a:spcAft>
                <a:spcPts val="0"/>
              </a:spcAft>
              <a:buClr>
                <a:schemeClr val="dk1"/>
              </a:buClr>
              <a:buSzPts val="1200"/>
              <a:buFont typeface="Roboto"/>
              <a:buChar char="•"/>
              <a:defRPr sz="1200">
                <a:latin typeface="Roboto"/>
                <a:ea typeface="Roboto"/>
                <a:cs typeface="Roboto"/>
                <a:sym typeface="Roboto"/>
              </a:defRPr>
            </a:lvl9pPr>
          </a:lstStyle>
          <a:p>
            <a:endParaRPr/>
          </a:p>
        </p:txBody>
      </p:sp>
      <p:pic>
        <p:nvPicPr>
          <p:cNvPr id="577" name="Google Shape;577;p103"/>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578" name="Google Shape;578;p103"/>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chemeClr val="dk1"/>
                </a:solidFill>
                <a:latin typeface="Roboto"/>
                <a:ea typeface="Roboto"/>
                <a:cs typeface="Roboto"/>
                <a:sym typeface="Roboto"/>
              </a:rPr>
              <a:t>Proprietary &amp; Confidential - For Internal Use Only</a:t>
            </a:r>
            <a:endParaRPr sz="1000">
              <a:solidFill>
                <a:schemeClr val="dk1"/>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WHITE 2Col Subhead | Title | Text">
  <p:cSld name="WHITE 2Col Subhead | Title | Text">
    <p:spTree>
      <p:nvGrpSpPr>
        <p:cNvPr id="1" name="Shape 579"/>
        <p:cNvGrpSpPr/>
        <p:nvPr/>
      </p:nvGrpSpPr>
      <p:grpSpPr>
        <a:xfrm>
          <a:off x="0" y="0"/>
          <a:ext cx="0" cy="0"/>
          <a:chOff x="0" y="0"/>
          <a:chExt cx="0" cy="0"/>
        </a:xfrm>
      </p:grpSpPr>
      <p:sp>
        <p:nvSpPr>
          <p:cNvPr id="580" name="Google Shape;580;p104"/>
          <p:cNvSpPr txBox="1">
            <a:spLocks noGrp="1"/>
          </p:cNvSpPr>
          <p:nvPr>
            <p:ph type="title"/>
          </p:nvPr>
        </p:nvSpPr>
        <p:spPr>
          <a:xfrm>
            <a:off x="455617" y="731520"/>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dk1"/>
              </a:buClr>
              <a:buSzPts val="3200"/>
              <a:buFont typeface="Roboto Medium"/>
              <a:buNone/>
              <a:defRPr b="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81" name="Google Shape;581;p104"/>
          <p:cNvSpPr txBox="1">
            <a:spLocks noGrp="1"/>
          </p:cNvSpPr>
          <p:nvPr>
            <p:ph type="subTitle" idx="1"/>
          </p:nvPr>
        </p:nvSpPr>
        <p:spPr>
          <a:xfrm>
            <a:off x="455663" y="457200"/>
            <a:ext cx="8915400" cy="228600"/>
          </a:xfrm>
          <a:prstGeom prst="rect">
            <a:avLst/>
          </a:prstGeom>
        </p:spPr>
        <p:txBody>
          <a:bodyPr spcFirstLastPara="1" wrap="square" lIns="0" tIns="0" rIns="0" bIns="0" anchor="t" anchorCtr="0">
            <a:noAutofit/>
          </a:bodyPr>
          <a:lstStyle>
            <a:lvl1pPr lvl="0" rtl="0">
              <a:spcBef>
                <a:spcPts val="0"/>
              </a:spcBef>
              <a:spcAft>
                <a:spcPts val="0"/>
              </a:spcAft>
              <a:buClr>
                <a:schemeClr val="lt2"/>
              </a:buClr>
              <a:buSzPts val="1400"/>
              <a:buFont typeface="Roboto Medium"/>
              <a:buNone/>
              <a:defRPr sz="1400">
                <a:solidFill>
                  <a:schemeClr val="lt2"/>
                </a:solidFill>
                <a:latin typeface="Roboto Medium"/>
                <a:ea typeface="Roboto Medium"/>
                <a:cs typeface="Roboto Medium"/>
                <a:sym typeface="Roboto Medium"/>
              </a:defRPr>
            </a:lvl1pPr>
            <a:lvl2pPr lvl="1" rtl="0">
              <a:spcBef>
                <a:spcPts val="600"/>
              </a:spcBef>
              <a:spcAft>
                <a:spcPts val="0"/>
              </a:spcAft>
              <a:buSzPts val="1800"/>
              <a:buFont typeface="Roboto Medium"/>
              <a:buNone/>
              <a:defRPr>
                <a:latin typeface="Roboto Medium"/>
                <a:ea typeface="Roboto Medium"/>
                <a:cs typeface="Roboto Medium"/>
                <a:sym typeface="Roboto Medium"/>
              </a:defRPr>
            </a:lvl2pPr>
            <a:lvl3pPr lvl="2" rtl="0">
              <a:spcBef>
                <a:spcPts val="600"/>
              </a:spcBef>
              <a:spcAft>
                <a:spcPts val="0"/>
              </a:spcAft>
              <a:buSzPts val="1600"/>
              <a:buFont typeface="Roboto Medium"/>
              <a:buNone/>
              <a:defRPr>
                <a:latin typeface="Roboto Medium"/>
                <a:ea typeface="Roboto Medium"/>
                <a:cs typeface="Roboto Medium"/>
                <a:sym typeface="Roboto Medium"/>
              </a:defRPr>
            </a:lvl3pPr>
            <a:lvl4pPr lvl="3" rtl="0">
              <a:spcBef>
                <a:spcPts val="300"/>
              </a:spcBef>
              <a:spcAft>
                <a:spcPts val="0"/>
              </a:spcAft>
              <a:buSzPts val="1400"/>
              <a:buFont typeface="Roboto Medium"/>
              <a:buNone/>
              <a:defRPr>
                <a:latin typeface="Roboto Medium"/>
                <a:ea typeface="Roboto Medium"/>
                <a:cs typeface="Roboto Medium"/>
                <a:sym typeface="Roboto Medium"/>
              </a:defRPr>
            </a:lvl4pPr>
            <a:lvl5pPr lvl="4" rtl="0">
              <a:spcBef>
                <a:spcPts val="300"/>
              </a:spcBef>
              <a:spcAft>
                <a:spcPts val="0"/>
              </a:spcAft>
              <a:buSzPts val="1200"/>
              <a:buFont typeface="Roboto Medium"/>
              <a:buNone/>
              <a:defRPr>
                <a:latin typeface="Roboto Medium"/>
                <a:ea typeface="Roboto Medium"/>
                <a:cs typeface="Roboto Medium"/>
                <a:sym typeface="Roboto Medium"/>
              </a:defRPr>
            </a:lvl5pPr>
            <a:lvl6pPr lvl="5" rtl="0">
              <a:spcBef>
                <a:spcPts val="533"/>
              </a:spcBef>
              <a:spcAft>
                <a:spcPts val="0"/>
              </a:spcAft>
              <a:buSzPts val="2666"/>
              <a:buFont typeface="Roboto Medium"/>
              <a:buNone/>
              <a:defRPr>
                <a:latin typeface="Roboto Medium"/>
                <a:ea typeface="Roboto Medium"/>
                <a:cs typeface="Roboto Medium"/>
                <a:sym typeface="Roboto Medium"/>
              </a:defRPr>
            </a:lvl6pPr>
            <a:lvl7pPr lvl="6" rtl="0">
              <a:spcBef>
                <a:spcPts val="533"/>
              </a:spcBef>
              <a:spcAft>
                <a:spcPts val="0"/>
              </a:spcAft>
              <a:buSzPts val="2666"/>
              <a:buFont typeface="Roboto Medium"/>
              <a:buNone/>
              <a:defRPr>
                <a:latin typeface="Roboto Medium"/>
                <a:ea typeface="Roboto Medium"/>
                <a:cs typeface="Roboto Medium"/>
                <a:sym typeface="Roboto Medium"/>
              </a:defRPr>
            </a:lvl7pPr>
            <a:lvl8pPr lvl="7" rtl="0">
              <a:spcBef>
                <a:spcPts val="533"/>
              </a:spcBef>
              <a:spcAft>
                <a:spcPts val="0"/>
              </a:spcAft>
              <a:buSzPts val="2666"/>
              <a:buFont typeface="Roboto Medium"/>
              <a:buNone/>
              <a:defRPr>
                <a:latin typeface="Roboto Medium"/>
                <a:ea typeface="Roboto Medium"/>
                <a:cs typeface="Roboto Medium"/>
                <a:sym typeface="Roboto Medium"/>
              </a:defRPr>
            </a:lvl8pPr>
            <a:lvl9pPr lvl="8" rtl="0">
              <a:spcBef>
                <a:spcPts val="533"/>
              </a:spcBef>
              <a:spcAft>
                <a:spcPts val="0"/>
              </a:spcAft>
              <a:buSzPts val="2666"/>
              <a:buFont typeface="Roboto Medium"/>
              <a:buNone/>
              <a:defRPr>
                <a:latin typeface="Roboto Medium"/>
                <a:ea typeface="Roboto Medium"/>
                <a:cs typeface="Roboto Medium"/>
                <a:sym typeface="Roboto Medium"/>
              </a:defRPr>
            </a:lvl9pPr>
          </a:lstStyle>
          <a:p>
            <a:endParaRPr/>
          </a:p>
        </p:txBody>
      </p:sp>
      <p:sp>
        <p:nvSpPr>
          <p:cNvPr id="582" name="Google Shape;582;p104"/>
          <p:cNvSpPr txBox="1">
            <a:spLocks noGrp="1"/>
          </p:cNvSpPr>
          <p:nvPr>
            <p:ph type="body" idx="2"/>
          </p:nvPr>
        </p:nvSpPr>
        <p:spPr>
          <a:xfrm>
            <a:off x="455675" y="2686375"/>
            <a:ext cx="5486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rtl="0">
              <a:spcBef>
                <a:spcPts val="600"/>
              </a:spcBef>
              <a:spcAft>
                <a:spcPts val="0"/>
              </a:spcAft>
              <a:buClr>
                <a:schemeClr val="dk1"/>
              </a:buClr>
              <a:buSzPts val="1800"/>
              <a:buChar char="•"/>
              <a:defRPr b="0" i="0">
                <a:latin typeface="Roboto"/>
                <a:ea typeface="Roboto"/>
                <a:cs typeface="Roboto"/>
                <a:sym typeface="Roboto"/>
              </a:defRPr>
            </a:lvl2pPr>
            <a:lvl3pPr marL="1371622" lvl="2" indent="-330205" algn="l" rtl="0">
              <a:spcBef>
                <a:spcPts val="600"/>
              </a:spcBef>
              <a:spcAft>
                <a:spcPts val="0"/>
              </a:spcAft>
              <a:buClr>
                <a:schemeClr val="dk1"/>
              </a:buClr>
              <a:buSzPts val="1600"/>
              <a:buChar char="−"/>
              <a:defRPr b="0" i="0">
                <a:latin typeface="Roboto"/>
                <a:ea typeface="Roboto"/>
                <a:cs typeface="Roboto"/>
                <a:sym typeface="Roboto"/>
              </a:defRPr>
            </a:lvl3pPr>
            <a:lvl4pPr marL="1828831" lvl="3" indent="-317506" algn="l" rtl="0">
              <a:spcBef>
                <a:spcPts val="300"/>
              </a:spcBef>
              <a:spcAft>
                <a:spcPts val="0"/>
              </a:spcAft>
              <a:buClr>
                <a:schemeClr val="dk1"/>
              </a:buClr>
              <a:buSzPts val="1400"/>
              <a:buChar char="•"/>
              <a:defRPr b="0" i="0">
                <a:latin typeface="Roboto"/>
                <a:ea typeface="Roboto"/>
                <a:cs typeface="Roboto"/>
                <a:sym typeface="Roboto"/>
              </a:defRPr>
            </a:lvl4pPr>
            <a:lvl5pPr marL="2286038" lvl="4" indent="-304805" algn="l" rtl="0">
              <a:spcBef>
                <a:spcPts val="300"/>
              </a:spcBef>
              <a:spcAft>
                <a:spcPts val="0"/>
              </a:spcAft>
              <a:buClr>
                <a:schemeClr val="dk1"/>
              </a:buClr>
              <a:buSzPts val="1200"/>
              <a:buChar char="−"/>
              <a:defRPr b="0" i="0">
                <a:latin typeface="Roboto"/>
                <a:ea typeface="Roboto"/>
                <a:cs typeface="Roboto"/>
                <a:sym typeface="Roboto"/>
              </a:defRPr>
            </a:lvl5pPr>
            <a:lvl6pPr marL="2743246" lvl="5" indent="-304805" algn="l" rtl="0">
              <a:spcBef>
                <a:spcPts val="360"/>
              </a:spcBef>
              <a:spcAft>
                <a:spcPts val="0"/>
              </a:spcAft>
              <a:buClr>
                <a:schemeClr val="dk1"/>
              </a:buClr>
              <a:buSzPts val="1200"/>
              <a:buFont typeface="Roboto"/>
              <a:buChar char="•"/>
              <a:defRPr sz="1200">
                <a:latin typeface="Roboto"/>
                <a:ea typeface="Roboto"/>
                <a:cs typeface="Roboto"/>
                <a:sym typeface="Roboto"/>
              </a:defRPr>
            </a:lvl6pPr>
            <a:lvl7pPr marL="3200453" lvl="6" indent="-304805" algn="l" rtl="0">
              <a:spcBef>
                <a:spcPts val="360"/>
              </a:spcBef>
              <a:spcAft>
                <a:spcPts val="0"/>
              </a:spcAft>
              <a:buClr>
                <a:schemeClr val="dk1"/>
              </a:buClr>
              <a:buSzPts val="1200"/>
              <a:buFont typeface="Roboto"/>
              <a:buChar char="•"/>
              <a:defRPr sz="1200">
                <a:latin typeface="Roboto"/>
                <a:ea typeface="Roboto"/>
                <a:cs typeface="Roboto"/>
                <a:sym typeface="Roboto"/>
              </a:defRPr>
            </a:lvl7pPr>
            <a:lvl8pPr marL="3657661" lvl="7" indent="-304805" algn="l" rtl="0">
              <a:spcBef>
                <a:spcPts val="360"/>
              </a:spcBef>
              <a:spcAft>
                <a:spcPts val="0"/>
              </a:spcAft>
              <a:buClr>
                <a:schemeClr val="dk1"/>
              </a:buClr>
              <a:buSzPts val="1200"/>
              <a:buFont typeface="Roboto"/>
              <a:buChar char="•"/>
              <a:defRPr sz="1200">
                <a:latin typeface="Roboto"/>
                <a:ea typeface="Roboto"/>
                <a:cs typeface="Roboto"/>
                <a:sym typeface="Roboto"/>
              </a:defRPr>
            </a:lvl8pPr>
            <a:lvl9pPr marL="4114868" lvl="8" indent="-304805" algn="l" rtl="0">
              <a:spcBef>
                <a:spcPts val="360"/>
              </a:spcBef>
              <a:spcAft>
                <a:spcPts val="0"/>
              </a:spcAft>
              <a:buClr>
                <a:schemeClr val="dk1"/>
              </a:buClr>
              <a:buSzPts val="1200"/>
              <a:buFont typeface="Roboto"/>
              <a:buChar char="•"/>
              <a:defRPr sz="1200">
                <a:latin typeface="Roboto"/>
                <a:ea typeface="Roboto"/>
                <a:cs typeface="Roboto"/>
                <a:sym typeface="Roboto"/>
              </a:defRPr>
            </a:lvl9pPr>
          </a:lstStyle>
          <a:p>
            <a:endParaRPr/>
          </a:p>
        </p:txBody>
      </p:sp>
      <p:sp>
        <p:nvSpPr>
          <p:cNvPr id="583" name="Google Shape;583;p104"/>
          <p:cNvSpPr txBox="1">
            <a:spLocks noGrp="1"/>
          </p:cNvSpPr>
          <p:nvPr>
            <p:ph type="body" idx="3"/>
          </p:nvPr>
        </p:nvSpPr>
        <p:spPr>
          <a:xfrm>
            <a:off x="6295475" y="2686375"/>
            <a:ext cx="5486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rtl="0">
              <a:spcBef>
                <a:spcPts val="600"/>
              </a:spcBef>
              <a:spcAft>
                <a:spcPts val="0"/>
              </a:spcAft>
              <a:buClr>
                <a:schemeClr val="dk1"/>
              </a:buClr>
              <a:buSzPts val="1800"/>
              <a:buChar char="•"/>
              <a:defRPr b="0" i="0">
                <a:latin typeface="Roboto"/>
                <a:ea typeface="Roboto"/>
                <a:cs typeface="Roboto"/>
                <a:sym typeface="Roboto"/>
              </a:defRPr>
            </a:lvl2pPr>
            <a:lvl3pPr marL="1371622" lvl="2" indent="-330205" algn="l" rtl="0">
              <a:spcBef>
                <a:spcPts val="600"/>
              </a:spcBef>
              <a:spcAft>
                <a:spcPts val="0"/>
              </a:spcAft>
              <a:buClr>
                <a:schemeClr val="dk1"/>
              </a:buClr>
              <a:buSzPts val="1600"/>
              <a:buChar char="−"/>
              <a:defRPr b="0" i="0">
                <a:latin typeface="Roboto"/>
                <a:ea typeface="Roboto"/>
                <a:cs typeface="Roboto"/>
                <a:sym typeface="Roboto"/>
              </a:defRPr>
            </a:lvl3pPr>
            <a:lvl4pPr marL="1828831" lvl="3" indent="-317506" algn="l" rtl="0">
              <a:spcBef>
                <a:spcPts val="300"/>
              </a:spcBef>
              <a:spcAft>
                <a:spcPts val="0"/>
              </a:spcAft>
              <a:buClr>
                <a:schemeClr val="dk1"/>
              </a:buClr>
              <a:buSzPts val="1400"/>
              <a:buChar char="•"/>
              <a:defRPr b="0" i="0">
                <a:latin typeface="Roboto"/>
                <a:ea typeface="Roboto"/>
                <a:cs typeface="Roboto"/>
                <a:sym typeface="Roboto"/>
              </a:defRPr>
            </a:lvl4pPr>
            <a:lvl5pPr marL="2286038" lvl="4" indent="-304805" algn="l" rtl="0">
              <a:spcBef>
                <a:spcPts val="300"/>
              </a:spcBef>
              <a:spcAft>
                <a:spcPts val="0"/>
              </a:spcAft>
              <a:buClr>
                <a:schemeClr val="dk1"/>
              </a:buClr>
              <a:buSzPts val="1200"/>
              <a:buChar char="−"/>
              <a:defRPr b="0" i="0">
                <a:latin typeface="Roboto"/>
                <a:ea typeface="Roboto"/>
                <a:cs typeface="Roboto"/>
                <a:sym typeface="Roboto"/>
              </a:defRPr>
            </a:lvl5pPr>
            <a:lvl6pPr marL="2743246" lvl="5" indent="-304805" algn="l" rtl="0">
              <a:spcBef>
                <a:spcPts val="360"/>
              </a:spcBef>
              <a:spcAft>
                <a:spcPts val="0"/>
              </a:spcAft>
              <a:buClr>
                <a:schemeClr val="dk1"/>
              </a:buClr>
              <a:buSzPts val="1200"/>
              <a:buFont typeface="Roboto"/>
              <a:buChar char="•"/>
              <a:defRPr sz="1200">
                <a:latin typeface="Roboto"/>
                <a:ea typeface="Roboto"/>
                <a:cs typeface="Roboto"/>
                <a:sym typeface="Roboto"/>
              </a:defRPr>
            </a:lvl6pPr>
            <a:lvl7pPr marL="3200453" lvl="6" indent="-304805" algn="l" rtl="0">
              <a:spcBef>
                <a:spcPts val="360"/>
              </a:spcBef>
              <a:spcAft>
                <a:spcPts val="0"/>
              </a:spcAft>
              <a:buClr>
                <a:schemeClr val="dk1"/>
              </a:buClr>
              <a:buSzPts val="1200"/>
              <a:buFont typeface="Roboto"/>
              <a:buChar char="•"/>
              <a:defRPr sz="1200">
                <a:latin typeface="Roboto"/>
                <a:ea typeface="Roboto"/>
                <a:cs typeface="Roboto"/>
                <a:sym typeface="Roboto"/>
              </a:defRPr>
            </a:lvl7pPr>
            <a:lvl8pPr marL="3657661" lvl="7" indent="-304805" algn="l" rtl="0">
              <a:spcBef>
                <a:spcPts val="360"/>
              </a:spcBef>
              <a:spcAft>
                <a:spcPts val="0"/>
              </a:spcAft>
              <a:buClr>
                <a:schemeClr val="dk1"/>
              </a:buClr>
              <a:buSzPts val="1200"/>
              <a:buFont typeface="Roboto"/>
              <a:buChar char="•"/>
              <a:defRPr sz="1200">
                <a:latin typeface="Roboto"/>
                <a:ea typeface="Roboto"/>
                <a:cs typeface="Roboto"/>
                <a:sym typeface="Roboto"/>
              </a:defRPr>
            </a:lvl8pPr>
            <a:lvl9pPr marL="4114868" lvl="8" indent="-304805" algn="l" rtl="0">
              <a:spcBef>
                <a:spcPts val="360"/>
              </a:spcBef>
              <a:spcAft>
                <a:spcPts val="0"/>
              </a:spcAft>
              <a:buClr>
                <a:schemeClr val="dk1"/>
              </a:buClr>
              <a:buSzPts val="1200"/>
              <a:buFont typeface="Roboto"/>
              <a:buChar char="•"/>
              <a:defRPr sz="1200">
                <a:latin typeface="Roboto"/>
                <a:ea typeface="Roboto"/>
                <a:cs typeface="Roboto"/>
                <a:sym typeface="Roboto"/>
              </a:defRPr>
            </a:lvl9pPr>
          </a:lstStyle>
          <a:p>
            <a:endParaRPr/>
          </a:p>
        </p:txBody>
      </p:sp>
      <p:sp>
        <p:nvSpPr>
          <p:cNvPr id="584" name="Google Shape;584;p104"/>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rgbClr val="000000"/>
                </a:solidFill>
              </a:defRPr>
            </a:lvl1pPr>
            <a:lvl2pPr lvl="1" rtl="0">
              <a:buNone/>
              <a:defRPr sz="1000">
                <a:solidFill>
                  <a:srgbClr val="000000"/>
                </a:solidFill>
              </a:defRPr>
            </a:lvl2pPr>
            <a:lvl3pPr lvl="2" rtl="0">
              <a:buNone/>
              <a:defRPr sz="1000">
                <a:solidFill>
                  <a:srgbClr val="000000"/>
                </a:solidFill>
              </a:defRPr>
            </a:lvl3pPr>
            <a:lvl4pPr lvl="3" rtl="0">
              <a:buNone/>
              <a:defRPr sz="1000">
                <a:solidFill>
                  <a:srgbClr val="000000"/>
                </a:solidFill>
              </a:defRPr>
            </a:lvl4pPr>
            <a:lvl5pPr lvl="4" rtl="0">
              <a:buNone/>
              <a:defRPr sz="1000">
                <a:solidFill>
                  <a:srgbClr val="000000"/>
                </a:solidFill>
              </a:defRPr>
            </a:lvl5pPr>
            <a:lvl6pPr lvl="5" rtl="0">
              <a:buNone/>
              <a:defRPr sz="1000">
                <a:solidFill>
                  <a:srgbClr val="000000"/>
                </a:solidFill>
              </a:defRPr>
            </a:lvl6pPr>
            <a:lvl7pPr lvl="6" rtl="0">
              <a:buNone/>
              <a:defRPr sz="1000">
                <a:solidFill>
                  <a:srgbClr val="000000"/>
                </a:solidFill>
              </a:defRPr>
            </a:lvl7pPr>
            <a:lvl8pPr lvl="7" rtl="0">
              <a:buNone/>
              <a:defRPr sz="1000">
                <a:solidFill>
                  <a:srgbClr val="000000"/>
                </a:solidFill>
              </a:defRPr>
            </a:lvl8pPr>
            <a:lvl9pPr lvl="8" rtl="0">
              <a:buNone/>
              <a:defRPr sz="1000">
                <a:solidFill>
                  <a:srgbClr val="000000"/>
                </a:solidFill>
              </a:defRPr>
            </a:lvl9pPr>
          </a:lstStyle>
          <a:p>
            <a:fld id="{00000000-1234-1234-1234-123412341234}" type="slidenum">
              <a:rPr lang="en" smtClean="0"/>
              <a:pPr/>
              <a:t>‹#›</a:t>
            </a:fld>
            <a:endParaRPr lang="en"/>
          </a:p>
        </p:txBody>
      </p:sp>
      <p:pic>
        <p:nvPicPr>
          <p:cNvPr id="585" name="Google Shape;585;p104"/>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586" name="Google Shape;586;p104"/>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chemeClr val="dk1"/>
                </a:solidFill>
                <a:latin typeface="Roboto"/>
                <a:ea typeface="Roboto"/>
                <a:cs typeface="Roboto"/>
                <a:sym typeface="Roboto"/>
              </a:rPr>
              <a:t>Proprietary &amp; Confidential - For Internal Use Only</a:t>
            </a:r>
            <a:endParaRPr sz="1000">
              <a:solidFill>
                <a:schemeClr val="dk1"/>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WHITE Subhead | Title | Text | Image">
  <p:cSld name="WHITE Subhead | Title | Text | Image">
    <p:spTree>
      <p:nvGrpSpPr>
        <p:cNvPr id="1" name="Shape 587"/>
        <p:cNvGrpSpPr/>
        <p:nvPr/>
      </p:nvGrpSpPr>
      <p:grpSpPr>
        <a:xfrm>
          <a:off x="0" y="0"/>
          <a:ext cx="0" cy="0"/>
          <a:chOff x="0" y="0"/>
          <a:chExt cx="0" cy="0"/>
        </a:xfrm>
      </p:grpSpPr>
      <p:sp>
        <p:nvSpPr>
          <p:cNvPr id="588" name="Google Shape;588;p105"/>
          <p:cNvSpPr txBox="1">
            <a:spLocks noGrp="1"/>
          </p:cNvSpPr>
          <p:nvPr>
            <p:ph type="title"/>
          </p:nvPr>
        </p:nvSpPr>
        <p:spPr>
          <a:xfrm>
            <a:off x="455617" y="731520"/>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dk1"/>
              </a:buClr>
              <a:buSzPts val="3200"/>
              <a:buFont typeface="Roboto Medium"/>
              <a:buNone/>
              <a:defRPr b="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89" name="Google Shape;589;p105"/>
          <p:cNvSpPr>
            <a:spLocks noGrp="1"/>
          </p:cNvSpPr>
          <p:nvPr>
            <p:ph type="pic" idx="2"/>
          </p:nvPr>
        </p:nvSpPr>
        <p:spPr>
          <a:xfrm>
            <a:off x="7389889" y="1371600"/>
            <a:ext cx="4343401" cy="4572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590" name="Google Shape;590;p105"/>
          <p:cNvSpPr txBox="1">
            <a:spLocks noGrp="1"/>
          </p:cNvSpPr>
          <p:nvPr>
            <p:ph type="subTitle" idx="1"/>
          </p:nvPr>
        </p:nvSpPr>
        <p:spPr>
          <a:xfrm>
            <a:off x="455663" y="457200"/>
            <a:ext cx="8915400" cy="228600"/>
          </a:xfrm>
          <a:prstGeom prst="rect">
            <a:avLst/>
          </a:prstGeom>
        </p:spPr>
        <p:txBody>
          <a:bodyPr spcFirstLastPara="1" wrap="square" lIns="0" tIns="0" rIns="0" bIns="0" anchor="t" anchorCtr="0">
            <a:noAutofit/>
          </a:bodyPr>
          <a:lstStyle>
            <a:lvl1pPr lvl="0" rtl="0">
              <a:spcBef>
                <a:spcPts val="0"/>
              </a:spcBef>
              <a:spcAft>
                <a:spcPts val="0"/>
              </a:spcAft>
              <a:buClr>
                <a:schemeClr val="lt2"/>
              </a:buClr>
              <a:buSzPts val="1400"/>
              <a:buFont typeface="Roboto Medium"/>
              <a:buNone/>
              <a:defRPr sz="1400">
                <a:solidFill>
                  <a:schemeClr val="lt2"/>
                </a:solidFill>
                <a:latin typeface="Roboto Medium"/>
                <a:ea typeface="Roboto Medium"/>
                <a:cs typeface="Roboto Medium"/>
                <a:sym typeface="Roboto Medium"/>
              </a:defRPr>
            </a:lvl1pPr>
            <a:lvl2pPr lvl="1" rtl="0">
              <a:spcBef>
                <a:spcPts val="600"/>
              </a:spcBef>
              <a:spcAft>
                <a:spcPts val="0"/>
              </a:spcAft>
              <a:buSzPts val="1800"/>
              <a:buFont typeface="Roboto Medium"/>
              <a:buNone/>
              <a:defRPr>
                <a:latin typeface="Roboto Medium"/>
                <a:ea typeface="Roboto Medium"/>
                <a:cs typeface="Roboto Medium"/>
                <a:sym typeface="Roboto Medium"/>
              </a:defRPr>
            </a:lvl2pPr>
            <a:lvl3pPr lvl="2" rtl="0">
              <a:spcBef>
                <a:spcPts val="600"/>
              </a:spcBef>
              <a:spcAft>
                <a:spcPts val="0"/>
              </a:spcAft>
              <a:buSzPts val="1600"/>
              <a:buFont typeface="Roboto Medium"/>
              <a:buNone/>
              <a:defRPr>
                <a:latin typeface="Roboto Medium"/>
                <a:ea typeface="Roboto Medium"/>
                <a:cs typeface="Roboto Medium"/>
                <a:sym typeface="Roboto Medium"/>
              </a:defRPr>
            </a:lvl3pPr>
            <a:lvl4pPr lvl="3" rtl="0">
              <a:spcBef>
                <a:spcPts val="300"/>
              </a:spcBef>
              <a:spcAft>
                <a:spcPts val="0"/>
              </a:spcAft>
              <a:buSzPts val="1400"/>
              <a:buFont typeface="Roboto Medium"/>
              <a:buNone/>
              <a:defRPr>
                <a:latin typeface="Roboto Medium"/>
                <a:ea typeface="Roboto Medium"/>
                <a:cs typeface="Roboto Medium"/>
                <a:sym typeface="Roboto Medium"/>
              </a:defRPr>
            </a:lvl4pPr>
            <a:lvl5pPr lvl="4" rtl="0">
              <a:spcBef>
                <a:spcPts val="300"/>
              </a:spcBef>
              <a:spcAft>
                <a:spcPts val="0"/>
              </a:spcAft>
              <a:buSzPts val="1200"/>
              <a:buFont typeface="Roboto Medium"/>
              <a:buNone/>
              <a:defRPr>
                <a:latin typeface="Roboto Medium"/>
                <a:ea typeface="Roboto Medium"/>
                <a:cs typeface="Roboto Medium"/>
                <a:sym typeface="Roboto Medium"/>
              </a:defRPr>
            </a:lvl5pPr>
            <a:lvl6pPr lvl="5" rtl="0">
              <a:spcBef>
                <a:spcPts val="533"/>
              </a:spcBef>
              <a:spcAft>
                <a:spcPts val="0"/>
              </a:spcAft>
              <a:buSzPts val="2666"/>
              <a:buFont typeface="Roboto Medium"/>
              <a:buNone/>
              <a:defRPr>
                <a:latin typeface="Roboto Medium"/>
                <a:ea typeface="Roboto Medium"/>
                <a:cs typeface="Roboto Medium"/>
                <a:sym typeface="Roboto Medium"/>
              </a:defRPr>
            </a:lvl6pPr>
            <a:lvl7pPr lvl="6" rtl="0">
              <a:spcBef>
                <a:spcPts val="533"/>
              </a:spcBef>
              <a:spcAft>
                <a:spcPts val="0"/>
              </a:spcAft>
              <a:buSzPts val="2666"/>
              <a:buFont typeface="Roboto Medium"/>
              <a:buNone/>
              <a:defRPr>
                <a:latin typeface="Roboto Medium"/>
                <a:ea typeface="Roboto Medium"/>
                <a:cs typeface="Roboto Medium"/>
                <a:sym typeface="Roboto Medium"/>
              </a:defRPr>
            </a:lvl7pPr>
            <a:lvl8pPr lvl="7" rtl="0">
              <a:spcBef>
                <a:spcPts val="533"/>
              </a:spcBef>
              <a:spcAft>
                <a:spcPts val="0"/>
              </a:spcAft>
              <a:buSzPts val="2666"/>
              <a:buFont typeface="Roboto Medium"/>
              <a:buNone/>
              <a:defRPr>
                <a:latin typeface="Roboto Medium"/>
                <a:ea typeface="Roboto Medium"/>
                <a:cs typeface="Roboto Medium"/>
                <a:sym typeface="Roboto Medium"/>
              </a:defRPr>
            </a:lvl8pPr>
            <a:lvl9pPr lvl="8" rtl="0">
              <a:spcBef>
                <a:spcPts val="533"/>
              </a:spcBef>
              <a:spcAft>
                <a:spcPts val="0"/>
              </a:spcAft>
              <a:buSzPts val="2666"/>
              <a:buFont typeface="Roboto Medium"/>
              <a:buNone/>
              <a:defRPr>
                <a:latin typeface="Roboto Medium"/>
                <a:ea typeface="Roboto Medium"/>
                <a:cs typeface="Roboto Medium"/>
                <a:sym typeface="Roboto Medium"/>
              </a:defRPr>
            </a:lvl9pPr>
          </a:lstStyle>
          <a:p>
            <a:endParaRPr/>
          </a:p>
        </p:txBody>
      </p:sp>
      <p:sp>
        <p:nvSpPr>
          <p:cNvPr id="591" name="Google Shape;591;p105"/>
          <p:cNvSpPr txBox="1">
            <a:spLocks noGrp="1"/>
          </p:cNvSpPr>
          <p:nvPr>
            <p:ph type="body" idx="3"/>
          </p:nvPr>
        </p:nvSpPr>
        <p:spPr>
          <a:xfrm>
            <a:off x="455675" y="2686375"/>
            <a:ext cx="5486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rtl="0">
              <a:spcBef>
                <a:spcPts val="600"/>
              </a:spcBef>
              <a:spcAft>
                <a:spcPts val="0"/>
              </a:spcAft>
              <a:buClr>
                <a:schemeClr val="dk1"/>
              </a:buClr>
              <a:buSzPts val="1800"/>
              <a:buChar char="•"/>
              <a:defRPr b="0" i="0">
                <a:latin typeface="Roboto"/>
                <a:ea typeface="Roboto"/>
                <a:cs typeface="Roboto"/>
                <a:sym typeface="Roboto"/>
              </a:defRPr>
            </a:lvl2pPr>
            <a:lvl3pPr marL="1371622" lvl="2" indent="-330205" algn="l" rtl="0">
              <a:spcBef>
                <a:spcPts val="600"/>
              </a:spcBef>
              <a:spcAft>
                <a:spcPts val="0"/>
              </a:spcAft>
              <a:buClr>
                <a:schemeClr val="dk1"/>
              </a:buClr>
              <a:buSzPts val="1600"/>
              <a:buChar char="−"/>
              <a:defRPr b="0" i="0">
                <a:latin typeface="Roboto"/>
                <a:ea typeface="Roboto"/>
                <a:cs typeface="Roboto"/>
                <a:sym typeface="Roboto"/>
              </a:defRPr>
            </a:lvl3pPr>
            <a:lvl4pPr marL="1828831" lvl="3" indent="-317506" algn="l" rtl="0">
              <a:spcBef>
                <a:spcPts val="300"/>
              </a:spcBef>
              <a:spcAft>
                <a:spcPts val="0"/>
              </a:spcAft>
              <a:buClr>
                <a:schemeClr val="dk1"/>
              </a:buClr>
              <a:buSzPts val="1400"/>
              <a:buChar char="•"/>
              <a:defRPr b="0" i="0">
                <a:latin typeface="Roboto"/>
                <a:ea typeface="Roboto"/>
                <a:cs typeface="Roboto"/>
                <a:sym typeface="Roboto"/>
              </a:defRPr>
            </a:lvl4pPr>
            <a:lvl5pPr marL="2286038" lvl="4" indent="-304805" algn="l" rtl="0">
              <a:spcBef>
                <a:spcPts val="300"/>
              </a:spcBef>
              <a:spcAft>
                <a:spcPts val="0"/>
              </a:spcAft>
              <a:buClr>
                <a:schemeClr val="dk1"/>
              </a:buClr>
              <a:buSzPts val="1200"/>
              <a:buChar char="−"/>
              <a:defRPr b="0" i="0">
                <a:latin typeface="Roboto"/>
                <a:ea typeface="Roboto"/>
                <a:cs typeface="Roboto"/>
                <a:sym typeface="Roboto"/>
              </a:defRPr>
            </a:lvl5pPr>
            <a:lvl6pPr marL="2743246" lvl="5" indent="-304805" algn="l" rtl="0">
              <a:spcBef>
                <a:spcPts val="360"/>
              </a:spcBef>
              <a:spcAft>
                <a:spcPts val="0"/>
              </a:spcAft>
              <a:buClr>
                <a:schemeClr val="dk1"/>
              </a:buClr>
              <a:buSzPts val="1200"/>
              <a:buFont typeface="Roboto"/>
              <a:buChar char="•"/>
              <a:defRPr sz="1200">
                <a:latin typeface="Roboto"/>
                <a:ea typeface="Roboto"/>
                <a:cs typeface="Roboto"/>
                <a:sym typeface="Roboto"/>
              </a:defRPr>
            </a:lvl6pPr>
            <a:lvl7pPr marL="3200453" lvl="6" indent="-304805" algn="l" rtl="0">
              <a:spcBef>
                <a:spcPts val="360"/>
              </a:spcBef>
              <a:spcAft>
                <a:spcPts val="0"/>
              </a:spcAft>
              <a:buClr>
                <a:schemeClr val="dk1"/>
              </a:buClr>
              <a:buSzPts val="1200"/>
              <a:buFont typeface="Roboto"/>
              <a:buChar char="•"/>
              <a:defRPr sz="1200">
                <a:latin typeface="Roboto"/>
                <a:ea typeface="Roboto"/>
                <a:cs typeface="Roboto"/>
                <a:sym typeface="Roboto"/>
              </a:defRPr>
            </a:lvl7pPr>
            <a:lvl8pPr marL="3657661" lvl="7" indent="-304805" algn="l" rtl="0">
              <a:spcBef>
                <a:spcPts val="360"/>
              </a:spcBef>
              <a:spcAft>
                <a:spcPts val="0"/>
              </a:spcAft>
              <a:buClr>
                <a:schemeClr val="dk1"/>
              </a:buClr>
              <a:buSzPts val="1200"/>
              <a:buFont typeface="Roboto"/>
              <a:buChar char="•"/>
              <a:defRPr sz="1200">
                <a:latin typeface="Roboto"/>
                <a:ea typeface="Roboto"/>
                <a:cs typeface="Roboto"/>
                <a:sym typeface="Roboto"/>
              </a:defRPr>
            </a:lvl8pPr>
            <a:lvl9pPr marL="4114868" lvl="8" indent="-304805" algn="l" rtl="0">
              <a:spcBef>
                <a:spcPts val="360"/>
              </a:spcBef>
              <a:spcAft>
                <a:spcPts val="0"/>
              </a:spcAft>
              <a:buClr>
                <a:schemeClr val="dk1"/>
              </a:buClr>
              <a:buSzPts val="1200"/>
              <a:buFont typeface="Roboto"/>
              <a:buChar char="•"/>
              <a:defRPr sz="1200">
                <a:latin typeface="Roboto"/>
                <a:ea typeface="Roboto"/>
                <a:cs typeface="Roboto"/>
                <a:sym typeface="Roboto"/>
              </a:defRPr>
            </a:lvl9pPr>
          </a:lstStyle>
          <a:p>
            <a:endParaRPr/>
          </a:p>
        </p:txBody>
      </p:sp>
      <p:sp>
        <p:nvSpPr>
          <p:cNvPr id="592" name="Google Shape;592;p105"/>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rgbClr val="000000"/>
                </a:solidFill>
              </a:defRPr>
            </a:lvl1pPr>
            <a:lvl2pPr lvl="1" rtl="0">
              <a:buNone/>
              <a:defRPr sz="1000">
                <a:solidFill>
                  <a:srgbClr val="000000"/>
                </a:solidFill>
              </a:defRPr>
            </a:lvl2pPr>
            <a:lvl3pPr lvl="2" rtl="0">
              <a:buNone/>
              <a:defRPr sz="1000">
                <a:solidFill>
                  <a:srgbClr val="000000"/>
                </a:solidFill>
              </a:defRPr>
            </a:lvl3pPr>
            <a:lvl4pPr lvl="3" rtl="0">
              <a:buNone/>
              <a:defRPr sz="1000">
                <a:solidFill>
                  <a:srgbClr val="000000"/>
                </a:solidFill>
              </a:defRPr>
            </a:lvl4pPr>
            <a:lvl5pPr lvl="4" rtl="0">
              <a:buNone/>
              <a:defRPr sz="1000">
                <a:solidFill>
                  <a:srgbClr val="000000"/>
                </a:solidFill>
              </a:defRPr>
            </a:lvl5pPr>
            <a:lvl6pPr lvl="5" rtl="0">
              <a:buNone/>
              <a:defRPr sz="1000">
                <a:solidFill>
                  <a:srgbClr val="000000"/>
                </a:solidFill>
              </a:defRPr>
            </a:lvl6pPr>
            <a:lvl7pPr lvl="6" rtl="0">
              <a:buNone/>
              <a:defRPr sz="1000">
                <a:solidFill>
                  <a:srgbClr val="000000"/>
                </a:solidFill>
              </a:defRPr>
            </a:lvl7pPr>
            <a:lvl8pPr lvl="7" rtl="0">
              <a:buNone/>
              <a:defRPr sz="1000">
                <a:solidFill>
                  <a:srgbClr val="000000"/>
                </a:solidFill>
              </a:defRPr>
            </a:lvl8pPr>
            <a:lvl9pPr lvl="8" rtl="0">
              <a:buNone/>
              <a:defRPr sz="1000">
                <a:solidFill>
                  <a:srgbClr val="000000"/>
                </a:solidFill>
              </a:defRPr>
            </a:lvl9pPr>
          </a:lstStyle>
          <a:p>
            <a:fld id="{00000000-1234-1234-1234-123412341234}" type="slidenum">
              <a:rPr lang="en" smtClean="0"/>
              <a:pPr/>
              <a:t>‹#›</a:t>
            </a:fld>
            <a:endParaRPr lang="en"/>
          </a:p>
        </p:txBody>
      </p:sp>
      <p:pic>
        <p:nvPicPr>
          <p:cNvPr id="593" name="Google Shape;593;p105"/>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594" name="Google Shape;594;p105"/>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chemeClr val="dk1"/>
                </a:solidFill>
                <a:latin typeface="Roboto"/>
                <a:ea typeface="Roboto"/>
                <a:cs typeface="Roboto"/>
                <a:sym typeface="Roboto"/>
              </a:rPr>
              <a:t>Proprietary &amp; Confidential - For Internal Use Only</a:t>
            </a:r>
            <a:endParaRPr sz="1000">
              <a:solidFill>
                <a:schemeClr val="dk1"/>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6" Type="http://schemas.openxmlformats.org/officeDocument/2006/relationships/slideLayout" Target="../slideLayouts/slideLayout37.xml"/><Relationship Id="rId21" Type="http://schemas.openxmlformats.org/officeDocument/2006/relationships/slideLayout" Target="../slideLayouts/slideLayout32.xml"/><Relationship Id="rId42" Type="http://schemas.openxmlformats.org/officeDocument/2006/relationships/slideLayout" Target="../slideLayouts/slideLayout53.xml"/><Relationship Id="rId47" Type="http://schemas.openxmlformats.org/officeDocument/2006/relationships/slideLayout" Target="../slideLayouts/slideLayout58.xml"/><Relationship Id="rId63" Type="http://schemas.openxmlformats.org/officeDocument/2006/relationships/slideLayout" Target="../slideLayouts/slideLayout74.xml"/><Relationship Id="rId68" Type="http://schemas.openxmlformats.org/officeDocument/2006/relationships/slideLayout" Target="../slideLayouts/slideLayout79.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9" Type="http://schemas.openxmlformats.org/officeDocument/2006/relationships/slideLayout" Target="../slideLayouts/slideLayout40.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37" Type="http://schemas.openxmlformats.org/officeDocument/2006/relationships/slideLayout" Target="../slideLayouts/slideLayout48.xml"/><Relationship Id="rId40" Type="http://schemas.openxmlformats.org/officeDocument/2006/relationships/slideLayout" Target="../slideLayouts/slideLayout51.xml"/><Relationship Id="rId45" Type="http://schemas.openxmlformats.org/officeDocument/2006/relationships/slideLayout" Target="../slideLayouts/slideLayout56.xml"/><Relationship Id="rId53" Type="http://schemas.openxmlformats.org/officeDocument/2006/relationships/slideLayout" Target="../slideLayouts/slideLayout64.xml"/><Relationship Id="rId58" Type="http://schemas.openxmlformats.org/officeDocument/2006/relationships/slideLayout" Target="../slideLayouts/slideLayout69.xml"/><Relationship Id="rId66" Type="http://schemas.openxmlformats.org/officeDocument/2006/relationships/slideLayout" Target="../slideLayouts/slideLayout77.xml"/><Relationship Id="rId74" Type="http://schemas.openxmlformats.org/officeDocument/2006/relationships/slideLayout" Target="../slideLayouts/slideLayout85.xml"/><Relationship Id="rId5" Type="http://schemas.openxmlformats.org/officeDocument/2006/relationships/slideLayout" Target="../slideLayouts/slideLayout16.xml"/><Relationship Id="rId61" Type="http://schemas.openxmlformats.org/officeDocument/2006/relationships/slideLayout" Target="../slideLayouts/slideLayout72.xml"/><Relationship Id="rId19" Type="http://schemas.openxmlformats.org/officeDocument/2006/relationships/slideLayout" Target="../slideLayouts/slideLayout3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35" Type="http://schemas.openxmlformats.org/officeDocument/2006/relationships/slideLayout" Target="../slideLayouts/slideLayout46.xml"/><Relationship Id="rId43" Type="http://schemas.openxmlformats.org/officeDocument/2006/relationships/slideLayout" Target="../slideLayouts/slideLayout54.xml"/><Relationship Id="rId48" Type="http://schemas.openxmlformats.org/officeDocument/2006/relationships/slideLayout" Target="../slideLayouts/slideLayout59.xml"/><Relationship Id="rId56" Type="http://schemas.openxmlformats.org/officeDocument/2006/relationships/slideLayout" Target="../slideLayouts/slideLayout67.xml"/><Relationship Id="rId64" Type="http://schemas.openxmlformats.org/officeDocument/2006/relationships/slideLayout" Target="../slideLayouts/slideLayout75.xml"/><Relationship Id="rId69" Type="http://schemas.openxmlformats.org/officeDocument/2006/relationships/slideLayout" Target="../slideLayouts/slideLayout80.xml"/><Relationship Id="rId8" Type="http://schemas.openxmlformats.org/officeDocument/2006/relationships/slideLayout" Target="../slideLayouts/slideLayout19.xml"/><Relationship Id="rId51" Type="http://schemas.openxmlformats.org/officeDocument/2006/relationships/slideLayout" Target="../slideLayouts/slideLayout62.xml"/><Relationship Id="rId72" Type="http://schemas.openxmlformats.org/officeDocument/2006/relationships/slideLayout" Target="../slideLayouts/slideLayout83.xml"/><Relationship Id="rId3" Type="http://schemas.openxmlformats.org/officeDocument/2006/relationships/slideLayout" Target="../slideLayouts/slideLayout14.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slideLayout" Target="../slideLayouts/slideLayout44.xml"/><Relationship Id="rId38" Type="http://schemas.openxmlformats.org/officeDocument/2006/relationships/slideLayout" Target="../slideLayouts/slideLayout49.xml"/><Relationship Id="rId46" Type="http://schemas.openxmlformats.org/officeDocument/2006/relationships/slideLayout" Target="../slideLayouts/slideLayout57.xml"/><Relationship Id="rId59" Type="http://schemas.openxmlformats.org/officeDocument/2006/relationships/slideLayout" Target="../slideLayouts/slideLayout70.xml"/><Relationship Id="rId67" Type="http://schemas.openxmlformats.org/officeDocument/2006/relationships/slideLayout" Target="../slideLayouts/slideLayout78.xml"/><Relationship Id="rId20" Type="http://schemas.openxmlformats.org/officeDocument/2006/relationships/slideLayout" Target="../slideLayouts/slideLayout31.xml"/><Relationship Id="rId41" Type="http://schemas.openxmlformats.org/officeDocument/2006/relationships/slideLayout" Target="../slideLayouts/slideLayout52.xml"/><Relationship Id="rId54" Type="http://schemas.openxmlformats.org/officeDocument/2006/relationships/slideLayout" Target="../slideLayouts/slideLayout65.xml"/><Relationship Id="rId62" Type="http://schemas.openxmlformats.org/officeDocument/2006/relationships/slideLayout" Target="../slideLayouts/slideLayout73.xml"/><Relationship Id="rId70" Type="http://schemas.openxmlformats.org/officeDocument/2006/relationships/slideLayout" Target="../slideLayouts/slideLayout81.xml"/><Relationship Id="rId75" Type="http://schemas.openxmlformats.org/officeDocument/2006/relationships/theme" Target="../theme/theme2.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36" Type="http://schemas.openxmlformats.org/officeDocument/2006/relationships/slideLayout" Target="../slideLayouts/slideLayout47.xml"/><Relationship Id="rId49" Type="http://schemas.openxmlformats.org/officeDocument/2006/relationships/slideLayout" Target="../slideLayouts/slideLayout60.xml"/><Relationship Id="rId57" Type="http://schemas.openxmlformats.org/officeDocument/2006/relationships/slideLayout" Target="../slideLayouts/slideLayout68.xml"/><Relationship Id="rId10" Type="http://schemas.openxmlformats.org/officeDocument/2006/relationships/slideLayout" Target="../slideLayouts/slideLayout21.xml"/><Relationship Id="rId31" Type="http://schemas.openxmlformats.org/officeDocument/2006/relationships/slideLayout" Target="../slideLayouts/slideLayout42.xml"/><Relationship Id="rId44" Type="http://schemas.openxmlformats.org/officeDocument/2006/relationships/slideLayout" Target="../slideLayouts/slideLayout55.xml"/><Relationship Id="rId52" Type="http://schemas.openxmlformats.org/officeDocument/2006/relationships/slideLayout" Target="../slideLayouts/slideLayout63.xml"/><Relationship Id="rId60" Type="http://schemas.openxmlformats.org/officeDocument/2006/relationships/slideLayout" Target="../slideLayouts/slideLayout71.xml"/><Relationship Id="rId65" Type="http://schemas.openxmlformats.org/officeDocument/2006/relationships/slideLayout" Target="../slideLayouts/slideLayout76.xml"/><Relationship Id="rId73" Type="http://schemas.openxmlformats.org/officeDocument/2006/relationships/slideLayout" Target="../slideLayouts/slideLayout8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9" Type="http://schemas.openxmlformats.org/officeDocument/2006/relationships/slideLayout" Target="../slideLayouts/slideLayout50.xml"/><Relationship Id="rId34" Type="http://schemas.openxmlformats.org/officeDocument/2006/relationships/slideLayout" Target="../slideLayouts/slideLayout45.xml"/><Relationship Id="rId50" Type="http://schemas.openxmlformats.org/officeDocument/2006/relationships/slideLayout" Target="../slideLayouts/slideLayout61.xml"/><Relationship Id="rId55" Type="http://schemas.openxmlformats.org/officeDocument/2006/relationships/slideLayout" Target="../slideLayouts/slideLayout66.xml"/><Relationship Id="rId7" Type="http://schemas.openxmlformats.org/officeDocument/2006/relationships/slideLayout" Target="../slideLayouts/slideLayout18.xml"/><Relationship Id="rId71" Type="http://schemas.openxmlformats.org/officeDocument/2006/relationships/slideLayout" Target="../slideLayouts/slideLayout82.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98.xml"/><Relationship Id="rId18" Type="http://schemas.openxmlformats.org/officeDocument/2006/relationships/slideLayout" Target="../slideLayouts/slideLayout103.xml"/><Relationship Id="rId26" Type="http://schemas.openxmlformats.org/officeDocument/2006/relationships/slideLayout" Target="../slideLayouts/slideLayout111.xml"/><Relationship Id="rId39" Type="http://schemas.openxmlformats.org/officeDocument/2006/relationships/slideLayout" Target="../slideLayouts/slideLayout124.xml"/><Relationship Id="rId21" Type="http://schemas.openxmlformats.org/officeDocument/2006/relationships/slideLayout" Target="../slideLayouts/slideLayout106.xml"/><Relationship Id="rId34" Type="http://schemas.openxmlformats.org/officeDocument/2006/relationships/slideLayout" Target="../slideLayouts/slideLayout119.xml"/><Relationship Id="rId42" Type="http://schemas.openxmlformats.org/officeDocument/2006/relationships/slideLayout" Target="../slideLayouts/slideLayout127.xml"/><Relationship Id="rId47" Type="http://schemas.openxmlformats.org/officeDocument/2006/relationships/slideLayout" Target="../slideLayouts/slideLayout132.xml"/><Relationship Id="rId50" Type="http://schemas.openxmlformats.org/officeDocument/2006/relationships/slideLayout" Target="../slideLayouts/slideLayout135.xml"/><Relationship Id="rId55" Type="http://schemas.openxmlformats.org/officeDocument/2006/relationships/theme" Target="../theme/theme3.xml"/><Relationship Id="rId7" Type="http://schemas.openxmlformats.org/officeDocument/2006/relationships/slideLayout" Target="../slideLayouts/slideLayout92.xml"/><Relationship Id="rId2" Type="http://schemas.openxmlformats.org/officeDocument/2006/relationships/slideLayout" Target="../slideLayouts/slideLayout87.xml"/><Relationship Id="rId16" Type="http://schemas.openxmlformats.org/officeDocument/2006/relationships/slideLayout" Target="../slideLayouts/slideLayout101.xml"/><Relationship Id="rId29" Type="http://schemas.openxmlformats.org/officeDocument/2006/relationships/slideLayout" Target="../slideLayouts/slideLayout114.xml"/><Relationship Id="rId11" Type="http://schemas.openxmlformats.org/officeDocument/2006/relationships/slideLayout" Target="../slideLayouts/slideLayout96.xml"/><Relationship Id="rId24" Type="http://schemas.openxmlformats.org/officeDocument/2006/relationships/slideLayout" Target="../slideLayouts/slideLayout109.xml"/><Relationship Id="rId32" Type="http://schemas.openxmlformats.org/officeDocument/2006/relationships/slideLayout" Target="../slideLayouts/slideLayout117.xml"/><Relationship Id="rId37" Type="http://schemas.openxmlformats.org/officeDocument/2006/relationships/slideLayout" Target="../slideLayouts/slideLayout122.xml"/><Relationship Id="rId40" Type="http://schemas.openxmlformats.org/officeDocument/2006/relationships/slideLayout" Target="../slideLayouts/slideLayout125.xml"/><Relationship Id="rId45" Type="http://schemas.openxmlformats.org/officeDocument/2006/relationships/slideLayout" Target="../slideLayouts/slideLayout130.xml"/><Relationship Id="rId53" Type="http://schemas.openxmlformats.org/officeDocument/2006/relationships/slideLayout" Target="../slideLayouts/slideLayout138.xml"/><Relationship Id="rId5" Type="http://schemas.openxmlformats.org/officeDocument/2006/relationships/slideLayout" Target="../slideLayouts/slideLayout90.xml"/><Relationship Id="rId10" Type="http://schemas.openxmlformats.org/officeDocument/2006/relationships/slideLayout" Target="../slideLayouts/slideLayout95.xml"/><Relationship Id="rId19" Type="http://schemas.openxmlformats.org/officeDocument/2006/relationships/slideLayout" Target="../slideLayouts/slideLayout104.xml"/><Relationship Id="rId31" Type="http://schemas.openxmlformats.org/officeDocument/2006/relationships/slideLayout" Target="../slideLayouts/slideLayout116.xml"/><Relationship Id="rId44" Type="http://schemas.openxmlformats.org/officeDocument/2006/relationships/slideLayout" Target="../slideLayouts/slideLayout129.xml"/><Relationship Id="rId52" Type="http://schemas.openxmlformats.org/officeDocument/2006/relationships/slideLayout" Target="../slideLayouts/slideLayout137.xml"/><Relationship Id="rId4" Type="http://schemas.openxmlformats.org/officeDocument/2006/relationships/slideLayout" Target="../slideLayouts/slideLayout89.xml"/><Relationship Id="rId9" Type="http://schemas.openxmlformats.org/officeDocument/2006/relationships/slideLayout" Target="../slideLayouts/slideLayout94.xml"/><Relationship Id="rId14" Type="http://schemas.openxmlformats.org/officeDocument/2006/relationships/slideLayout" Target="../slideLayouts/slideLayout99.xml"/><Relationship Id="rId22" Type="http://schemas.openxmlformats.org/officeDocument/2006/relationships/slideLayout" Target="../slideLayouts/slideLayout107.xml"/><Relationship Id="rId27" Type="http://schemas.openxmlformats.org/officeDocument/2006/relationships/slideLayout" Target="../slideLayouts/slideLayout112.xml"/><Relationship Id="rId30" Type="http://schemas.openxmlformats.org/officeDocument/2006/relationships/slideLayout" Target="../slideLayouts/slideLayout115.xml"/><Relationship Id="rId35" Type="http://schemas.openxmlformats.org/officeDocument/2006/relationships/slideLayout" Target="../slideLayouts/slideLayout120.xml"/><Relationship Id="rId43" Type="http://schemas.openxmlformats.org/officeDocument/2006/relationships/slideLayout" Target="../slideLayouts/slideLayout128.xml"/><Relationship Id="rId48" Type="http://schemas.openxmlformats.org/officeDocument/2006/relationships/slideLayout" Target="../slideLayouts/slideLayout133.xml"/><Relationship Id="rId8" Type="http://schemas.openxmlformats.org/officeDocument/2006/relationships/slideLayout" Target="../slideLayouts/slideLayout93.xml"/><Relationship Id="rId51" Type="http://schemas.openxmlformats.org/officeDocument/2006/relationships/slideLayout" Target="../slideLayouts/slideLayout136.xml"/><Relationship Id="rId3" Type="http://schemas.openxmlformats.org/officeDocument/2006/relationships/slideLayout" Target="../slideLayouts/slideLayout88.xml"/><Relationship Id="rId12" Type="http://schemas.openxmlformats.org/officeDocument/2006/relationships/slideLayout" Target="../slideLayouts/slideLayout97.xml"/><Relationship Id="rId17" Type="http://schemas.openxmlformats.org/officeDocument/2006/relationships/slideLayout" Target="../slideLayouts/slideLayout102.xml"/><Relationship Id="rId25" Type="http://schemas.openxmlformats.org/officeDocument/2006/relationships/slideLayout" Target="../slideLayouts/slideLayout110.xml"/><Relationship Id="rId33" Type="http://schemas.openxmlformats.org/officeDocument/2006/relationships/slideLayout" Target="../slideLayouts/slideLayout118.xml"/><Relationship Id="rId38" Type="http://schemas.openxmlformats.org/officeDocument/2006/relationships/slideLayout" Target="../slideLayouts/slideLayout123.xml"/><Relationship Id="rId46" Type="http://schemas.openxmlformats.org/officeDocument/2006/relationships/slideLayout" Target="../slideLayouts/slideLayout131.xml"/><Relationship Id="rId20" Type="http://schemas.openxmlformats.org/officeDocument/2006/relationships/slideLayout" Target="../slideLayouts/slideLayout105.xml"/><Relationship Id="rId41" Type="http://schemas.openxmlformats.org/officeDocument/2006/relationships/slideLayout" Target="../slideLayouts/slideLayout126.xml"/><Relationship Id="rId54" Type="http://schemas.openxmlformats.org/officeDocument/2006/relationships/slideLayout" Target="../slideLayouts/slideLayout139.xml"/><Relationship Id="rId1" Type="http://schemas.openxmlformats.org/officeDocument/2006/relationships/slideLayout" Target="../slideLayouts/slideLayout86.xml"/><Relationship Id="rId6" Type="http://schemas.openxmlformats.org/officeDocument/2006/relationships/slideLayout" Target="../slideLayouts/slideLayout91.xml"/><Relationship Id="rId15" Type="http://schemas.openxmlformats.org/officeDocument/2006/relationships/slideLayout" Target="../slideLayouts/slideLayout100.xml"/><Relationship Id="rId23" Type="http://schemas.openxmlformats.org/officeDocument/2006/relationships/slideLayout" Target="../slideLayouts/slideLayout108.xml"/><Relationship Id="rId28" Type="http://schemas.openxmlformats.org/officeDocument/2006/relationships/slideLayout" Target="../slideLayouts/slideLayout113.xml"/><Relationship Id="rId36" Type="http://schemas.openxmlformats.org/officeDocument/2006/relationships/slideLayout" Target="../slideLayouts/slideLayout121.xml"/><Relationship Id="rId49" Type="http://schemas.openxmlformats.org/officeDocument/2006/relationships/slideLayout" Target="../slideLayouts/slideLayout13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496" y="593367"/>
            <a:ext cx="11358000" cy="763500"/>
          </a:xfrm>
          <a:prstGeom prst="rect">
            <a:avLst/>
          </a:prstGeom>
          <a:noFill/>
          <a:ln>
            <a:noFill/>
          </a:ln>
        </p:spPr>
        <p:txBody>
          <a:bodyPr spcFirstLastPara="1" wrap="square" lIns="121875" tIns="121875" rIns="121875" bIns="121875" anchor="t" anchorCtr="0">
            <a:noAutofit/>
          </a:bodyPr>
          <a:lstStyle>
            <a:lvl1pPr lvl="0">
              <a:spcBef>
                <a:spcPts val="0"/>
              </a:spcBef>
              <a:spcAft>
                <a:spcPts val="0"/>
              </a:spcAft>
              <a:buClr>
                <a:schemeClr val="dk1"/>
              </a:buClr>
              <a:buSzPts val="3700"/>
              <a:buNone/>
              <a:defRPr sz="3700">
                <a:solidFill>
                  <a:schemeClr val="dk1"/>
                </a:solidFill>
              </a:defRPr>
            </a:lvl1pPr>
            <a:lvl2pPr lvl="1">
              <a:spcBef>
                <a:spcPts val="0"/>
              </a:spcBef>
              <a:spcAft>
                <a:spcPts val="0"/>
              </a:spcAft>
              <a:buClr>
                <a:schemeClr val="dk1"/>
              </a:buClr>
              <a:buSzPts val="3700"/>
              <a:buNone/>
              <a:defRPr sz="3700">
                <a:solidFill>
                  <a:schemeClr val="dk1"/>
                </a:solidFill>
              </a:defRPr>
            </a:lvl2pPr>
            <a:lvl3pPr lvl="2">
              <a:spcBef>
                <a:spcPts val="0"/>
              </a:spcBef>
              <a:spcAft>
                <a:spcPts val="0"/>
              </a:spcAft>
              <a:buClr>
                <a:schemeClr val="dk1"/>
              </a:buClr>
              <a:buSzPts val="3700"/>
              <a:buNone/>
              <a:defRPr sz="3700">
                <a:solidFill>
                  <a:schemeClr val="dk1"/>
                </a:solidFill>
              </a:defRPr>
            </a:lvl3pPr>
            <a:lvl4pPr lvl="3">
              <a:spcBef>
                <a:spcPts val="0"/>
              </a:spcBef>
              <a:spcAft>
                <a:spcPts val="0"/>
              </a:spcAft>
              <a:buClr>
                <a:schemeClr val="dk1"/>
              </a:buClr>
              <a:buSzPts val="3700"/>
              <a:buNone/>
              <a:defRPr sz="3700">
                <a:solidFill>
                  <a:schemeClr val="dk1"/>
                </a:solidFill>
              </a:defRPr>
            </a:lvl4pPr>
            <a:lvl5pPr lvl="4">
              <a:spcBef>
                <a:spcPts val="0"/>
              </a:spcBef>
              <a:spcAft>
                <a:spcPts val="0"/>
              </a:spcAft>
              <a:buClr>
                <a:schemeClr val="dk1"/>
              </a:buClr>
              <a:buSzPts val="3700"/>
              <a:buNone/>
              <a:defRPr sz="3700">
                <a:solidFill>
                  <a:schemeClr val="dk1"/>
                </a:solidFill>
              </a:defRPr>
            </a:lvl5pPr>
            <a:lvl6pPr lvl="5">
              <a:spcBef>
                <a:spcPts val="0"/>
              </a:spcBef>
              <a:spcAft>
                <a:spcPts val="0"/>
              </a:spcAft>
              <a:buClr>
                <a:schemeClr val="dk1"/>
              </a:buClr>
              <a:buSzPts val="3700"/>
              <a:buNone/>
              <a:defRPr sz="3700">
                <a:solidFill>
                  <a:schemeClr val="dk1"/>
                </a:solidFill>
              </a:defRPr>
            </a:lvl6pPr>
            <a:lvl7pPr lvl="6">
              <a:spcBef>
                <a:spcPts val="0"/>
              </a:spcBef>
              <a:spcAft>
                <a:spcPts val="0"/>
              </a:spcAft>
              <a:buClr>
                <a:schemeClr val="dk1"/>
              </a:buClr>
              <a:buSzPts val="3700"/>
              <a:buNone/>
              <a:defRPr sz="3700">
                <a:solidFill>
                  <a:schemeClr val="dk1"/>
                </a:solidFill>
              </a:defRPr>
            </a:lvl7pPr>
            <a:lvl8pPr lvl="7">
              <a:spcBef>
                <a:spcPts val="0"/>
              </a:spcBef>
              <a:spcAft>
                <a:spcPts val="0"/>
              </a:spcAft>
              <a:buClr>
                <a:schemeClr val="dk1"/>
              </a:buClr>
              <a:buSzPts val="3700"/>
              <a:buNone/>
              <a:defRPr sz="3700">
                <a:solidFill>
                  <a:schemeClr val="dk1"/>
                </a:solidFill>
              </a:defRPr>
            </a:lvl8pPr>
            <a:lvl9pPr lvl="8">
              <a:spcBef>
                <a:spcPts val="0"/>
              </a:spcBef>
              <a:spcAft>
                <a:spcPts val="0"/>
              </a:spcAft>
              <a:buClr>
                <a:schemeClr val="dk1"/>
              </a:buClr>
              <a:buSzPts val="3700"/>
              <a:buNone/>
              <a:defRPr sz="3700">
                <a:solidFill>
                  <a:schemeClr val="dk1"/>
                </a:solidFill>
              </a:defRPr>
            </a:lvl9pPr>
          </a:lstStyle>
          <a:p>
            <a:endParaRPr/>
          </a:p>
        </p:txBody>
      </p:sp>
      <p:sp>
        <p:nvSpPr>
          <p:cNvPr id="7" name="Google Shape;7;p1"/>
          <p:cNvSpPr txBox="1">
            <a:spLocks noGrp="1"/>
          </p:cNvSpPr>
          <p:nvPr>
            <p:ph type="body" idx="1"/>
          </p:nvPr>
        </p:nvSpPr>
        <p:spPr>
          <a:xfrm>
            <a:off x="415496" y="1536633"/>
            <a:ext cx="11358000" cy="4555200"/>
          </a:xfrm>
          <a:prstGeom prst="rect">
            <a:avLst/>
          </a:prstGeom>
          <a:noFill/>
          <a:ln>
            <a:noFill/>
          </a:ln>
        </p:spPr>
        <p:txBody>
          <a:bodyPr spcFirstLastPara="1" wrap="square" lIns="121875" tIns="121875" rIns="121875" bIns="121875" anchor="t" anchorCtr="0">
            <a:noAutofit/>
          </a:bodyPr>
          <a:lstStyle>
            <a:lvl1pPr marL="457200" lvl="0" indent="-381000">
              <a:lnSpc>
                <a:spcPct val="115000"/>
              </a:lnSpc>
              <a:spcBef>
                <a:spcPts val="0"/>
              </a:spcBef>
              <a:spcAft>
                <a:spcPts val="0"/>
              </a:spcAft>
              <a:buClr>
                <a:schemeClr val="dk2"/>
              </a:buClr>
              <a:buSzPts val="2400"/>
              <a:buChar char="●"/>
              <a:defRPr sz="2400">
                <a:solidFill>
                  <a:schemeClr val="dk2"/>
                </a:solidFill>
              </a:defRPr>
            </a:lvl1pPr>
            <a:lvl2pPr marL="914400" lvl="1" indent="-349250">
              <a:lnSpc>
                <a:spcPct val="115000"/>
              </a:lnSpc>
              <a:spcBef>
                <a:spcPts val="2100"/>
              </a:spcBef>
              <a:spcAft>
                <a:spcPts val="0"/>
              </a:spcAft>
              <a:buClr>
                <a:schemeClr val="dk2"/>
              </a:buClr>
              <a:buSzPts val="1900"/>
              <a:buChar char="○"/>
              <a:defRPr sz="1900">
                <a:solidFill>
                  <a:schemeClr val="dk2"/>
                </a:solidFill>
              </a:defRPr>
            </a:lvl2pPr>
            <a:lvl3pPr marL="1371600" lvl="2" indent="-349250">
              <a:lnSpc>
                <a:spcPct val="115000"/>
              </a:lnSpc>
              <a:spcBef>
                <a:spcPts val="2100"/>
              </a:spcBef>
              <a:spcAft>
                <a:spcPts val="0"/>
              </a:spcAft>
              <a:buClr>
                <a:schemeClr val="dk2"/>
              </a:buClr>
              <a:buSzPts val="1900"/>
              <a:buChar char="■"/>
              <a:defRPr sz="1900">
                <a:solidFill>
                  <a:schemeClr val="dk2"/>
                </a:solidFill>
              </a:defRPr>
            </a:lvl3pPr>
            <a:lvl4pPr marL="1828800" lvl="3" indent="-349250">
              <a:lnSpc>
                <a:spcPct val="115000"/>
              </a:lnSpc>
              <a:spcBef>
                <a:spcPts val="2100"/>
              </a:spcBef>
              <a:spcAft>
                <a:spcPts val="0"/>
              </a:spcAft>
              <a:buClr>
                <a:schemeClr val="dk2"/>
              </a:buClr>
              <a:buSzPts val="1900"/>
              <a:buChar char="●"/>
              <a:defRPr sz="1900">
                <a:solidFill>
                  <a:schemeClr val="dk2"/>
                </a:solidFill>
              </a:defRPr>
            </a:lvl4pPr>
            <a:lvl5pPr marL="2286000" lvl="4" indent="-349250">
              <a:lnSpc>
                <a:spcPct val="115000"/>
              </a:lnSpc>
              <a:spcBef>
                <a:spcPts val="2100"/>
              </a:spcBef>
              <a:spcAft>
                <a:spcPts val="0"/>
              </a:spcAft>
              <a:buClr>
                <a:schemeClr val="dk2"/>
              </a:buClr>
              <a:buSzPts val="1900"/>
              <a:buChar char="○"/>
              <a:defRPr sz="1900">
                <a:solidFill>
                  <a:schemeClr val="dk2"/>
                </a:solidFill>
              </a:defRPr>
            </a:lvl5pPr>
            <a:lvl6pPr marL="2743200" lvl="5" indent="-349250">
              <a:lnSpc>
                <a:spcPct val="115000"/>
              </a:lnSpc>
              <a:spcBef>
                <a:spcPts val="2100"/>
              </a:spcBef>
              <a:spcAft>
                <a:spcPts val="0"/>
              </a:spcAft>
              <a:buClr>
                <a:schemeClr val="dk2"/>
              </a:buClr>
              <a:buSzPts val="1900"/>
              <a:buChar char="■"/>
              <a:defRPr sz="1900">
                <a:solidFill>
                  <a:schemeClr val="dk2"/>
                </a:solidFill>
              </a:defRPr>
            </a:lvl6pPr>
            <a:lvl7pPr marL="3200400" lvl="6" indent="-349250">
              <a:lnSpc>
                <a:spcPct val="115000"/>
              </a:lnSpc>
              <a:spcBef>
                <a:spcPts val="2100"/>
              </a:spcBef>
              <a:spcAft>
                <a:spcPts val="0"/>
              </a:spcAft>
              <a:buClr>
                <a:schemeClr val="dk2"/>
              </a:buClr>
              <a:buSzPts val="1900"/>
              <a:buChar char="●"/>
              <a:defRPr sz="1900">
                <a:solidFill>
                  <a:schemeClr val="dk2"/>
                </a:solidFill>
              </a:defRPr>
            </a:lvl7pPr>
            <a:lvl8pPr marL="3657600" lvl="7" indent="-349250">
              <a:lnSpc>
                <a:spcPct val="115000"/>
              </a:lnSpc>
              <a:spcBef>
                <a:spcPts val="2100"/>
              </a:spcBef>
              <a:spcAft>
                <a:spcPts val="0"/>
              </a:spcAft>
              <a:buClr>
                <a:schemeClr val="dk2"/>
              </a:buClr>
              <a:buSzPts val="1900"/>
              <a:buChar char="○"/>
              <a:defRPr sz="1900">
                <a:solidFill>
                  <a:schemeClr val="dk2"/>
                </a:solidFill>
              </a:defRPr>
            </a:lvl8pPr>
            <a:lvl9pPr marL="4114800" lvl="8" indent="-349250">
              <a:lnSpc>
                <a:spcPct val="115000"/>
              </a:lnSpc>
              <a:spcBef>
                <a:spcPts val="2100"/>
              </a:spcBef>
              <a:spcAft>
                <a:spcPts val="2100"/>
              </a:spcAft>
              <a:buClr>
                <a:schemeClr val="dk2"/>
              </a:buClr>
              <a:buSzPts val="1900"/>
              <a:buChar char="■"/>
              <a:defRPr sz="1900">
                <a:solidFill>
                  <a:schemeClr val="dk2"/>
                </a:solidFill>
              </a:defRPr>
            </a:lvl9pPr>
          </a:lstStyle>
          <a:p>
            <a:endParaRPr/>
          </a:p>
        </p:txBody>
      </p:sp>
      <p:sp>
        <p:nvSpPr>
          <p:cNvPr id="8" name="Google Shape;8;p1"/>
          <p:cNvSpPr txBox="1">
            <a:spLocks noGrp="1"/>
          </p:cNvSpPr>
          <p:nvPr>
            <p:ph type="sldNum" idx="12"/>
          </p:nvPr>
        </p:nvSpPr>
        <p:spPr>
          <a:xfrm>
            <a:off x="11293784" y="6217622"/>
            <a:ext cx="731400" cy="524700"/>
          </a:xfrm>
          <a:prstGeom prst="rect">
            <a:avLst/>
          </a:prstGeom>
          <a:noFill/>
          <a:ln>
            <a:noFill/>
          </a:ln>
        </p:spPr>
        <p:txBody>
          <a:bodyPr spcFirstLastPara="1" wrap="square" lIns="121875" tIns="121875" rIns="121875" bIns="121875" anchor="ctr" anchorCtr="0">
            <a:noAutofit/>
          </a:bodyPr>
          <a:lstStyle>
            <a:lvl1pPr lvl="0" algn="r">
              <a:buNone/>
              <a:defRPr sz="1300">
                <a:solidFill>
                  <a:schemeClr val="dk2"/>
                </a:solidFill>
              </a:defRPr>
            </a:lvl1pPr>
            <a:lvl2pPr lvl="1" algn="r">
              <a:buNone/>
              <a:defRPr sz="1300">
                <a:solidFill>
                  <a:schemeClr val="dk2"/>
                </a:solidFill>
              </a:defRPr>
            </a:lvl2pPr>
            <a:lvl3pPr lvl="2" algn="r">
              <a:buNone/>
              <a:defRPr sz="1300">
                <a:solidFill>
                  <a:schemeClr val="dk2"/>
                </a:solidFill>
              </a:defRPr>
            </a:lvl3pPr>
            <a:lvl4pPr lvl="3" algn="r">
              <a:buNone/>
              <a:defRPr sz="1300">
                <a:solidFill>
                  <a:schemeClr val="dk2"/>
                </a:solidFill>
              </a:defRPr>
            </a:lvl4pPr>
            <a:lvl5pPr lvl="4" algn="r">
              <a:buNone/>
              <a:defRPr sz="1300">
                <a:solidFill>
                  <a:schemeClr val="dk2"/>
                </a:solidFill>
              </a:defRPr>
            </a:lvl5pPr>
            <a:lvl6pPr lvl="5" algn="r">
              <a:buNone/>
              <a:defRPr sz="1300">
                <a:solidFill>
                  <a:schemeClr val="dk2"/>
                </a:solidFill>
              </a:defRPr>
            </a:lvl6pPr>
            <a:lvl7pPr lvl="6" algn="r">
              <a:buNone/>
              <a:defRPr sz="1300">
                <a:solidFill>
                  <a:schemeClr val="dk2"/>
                </a:solidFill>
              </a:defRPr>
            </a:lvl7pPr>
            <a:lvl8pPr lvl="7" algn="r">
              <a:buNone/>
              <a:defRPr sz="1300">
                <a:solidFill>
                  <a:schemeClr val="dk2"/>
                </a:solidFill>
              </a:defRPr>
            </a:lvl8pPr>
            <a:lvl9pPr lvl="8" algn="r">
              <a:buNone/>
              <a:defRPr sz="1300">
                <a:solidFill>
                  <a:schemeClr val="dk2"/>
                </a:solidFill>
              </a:defRPr>
            </a:lvl9pPr>
          </a:lstStyle>
          <a:p>
            <a:fld id="{00000000-1234-1234-1234-123412341234}" type="slidenum">
              <a:rPr lang="en" smtClean="0"/>
              <a:pPr/>
              <a:t>‹#›</a:t>
            </a:fld>
            <a:endParaRPr lang="en"/>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455618" y="460685"/>
            <a:ext cx="8915492" cy="524543"/>
          </a:xfrm>
          <a:prstGeom prst="rect">
            <a:avLst/>
          </a:prstGeom>
          <a:noFill/>
          <a:ln>
            <a:noFill/>
          </a:ln>
        </p:spPr>
        <p:txBody>
          <a:bodyPr spcFirstLastPara="1" wrap="square" lIns="0" tIns="0" rIns="0" bIns="0" anchor="t" anchorCtr="0">
            <a:noAutofit/>
          </a:bodyPr>
          <a:lstStyle>
            <a:lvl1pPr marR="0" lvl="0" algn="l" rtl="0">
              <a:lnSpc>
                <a:spcPct val="80000"/>
              </a:lnSpc>
              <a:spcBef>
                <a:spcPts val="0"/>
              </a:spcBef>
              <a:spcAft>
                <a:spcPts val="0"/>
              </a:spcAft>
              <a:buClr>
                <a:schemeClr val="dk1"/>
              </a:buClr>
              <a:buSzPts val="3200"/>
              <a:buFont typeface="Roboto Medium"/>
              <a:buNone/>
              <a:defRPr sz="3200" b="0" i="0" u="none" strike="noStrike" cap="none">
                <a:solidFill>
                  <a:schemeClr val="dk1"/>
                </a:solidFill>
                <a:latin typeface="Roboto Medium"/>
                <a:ea typeface="Roboto Medium"/>
                <a:cs typeface="Roboto Medium"/>
                <a:sym typeface="Roboto Medium"/>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52" name="Google Shape;52;p13"/>
          <p:cNvSpPr txBox="1">
            <a:spLocks noGrp="1"/>
          </p:cNvSpPr>
          <p:nvPr>
            <p:ph type="body" idx="1"/>
          </p:nvPr>
        </p:nvSpPr>
        <p:spPr>
          <a:xfrm>
            <a:off x="457206" y="1810776"/>
            <a:ext cx="8915492" cy="4132824"/>
          </a:xfrm>
          <a:prstGeom prst="rect">
            <a:avLst/>
          </a:prstGeom>
          <a:noFill/>
          <a:ln>
            <a:noFill/>
          </a:ln>
        </p:spPr>
        <p:txBody>
          <a:bodyPr spcFirstLastPara="1" wrap="square" lIns="0" tIns="0" rIns="0" bIns="0" anchor="t" anchorCtr="0">
            <a:noAutofit/>
          </a:bodyPr>
          <a:lstStyle>
            <a:lvl1pPr marL="457200" marR="0" lvl="0" indent="-228600" algn="l" rtl="0">
              <a:spcBef>
                <a:spcPts val="1800"/>
              </a:spcBef>
              <a:spcAft>
                <a:spcPts val="0"/>
              </a:spcAft>
              <a:buClr>
                <a:schemeClr val="dk1"/>
              </a:buClr>
              <a:buSzPts val="2000"/>
              <a:buFont typeface="Roboto"/>
              <a:buNone/>
              <a:defRPr sz="2000" b="0" i="0" u="none" strike="noStrike" cap="none">
                <a:solidFill>
                  <a:schemeClr val="dk1"/>
                </a:solidFill>
                <a:latin typeface="Roboto"/>
                <a:ea typeface="Roboto"/>
                <a:cs typeface="Roboto"/>
                <a:sym typeface="Roboto"/>
              </a:defRPr>
            </a:lvl1pPr>
            <a:lvl2pPr marL="914400" marR="0" lvl="1" indent="-342900"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L="1371600" marR="0" lvl="2" indent="-330200"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L="1828800" marR="0" lvl="3" indent="-317500"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L="2286000" marR="0" lvl="4" indent="-304800"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L="2743200" marR="0" lvl="5" indent="-397891"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L="3200400" marR="0" lvl="6" indent="-397891"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L="3657600" marR="0" lvl="7" indent="-397890"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L="4114800" marR="0" lvl="8" indent="-397890"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 id="2147483690" r:id="rId32"/>
    <p:sldLayoutId id="2147483691" r:id="rId33"/>
    <p:sldLayoutId id="2147483692" r:id="rId34"/>
    <p:sldLayoutId id="2147483693" r:id="rId35"/>
    <p:sldLayoutId id="2147483694" r:id="rId36"/>
    <p:sldLayoutId id="2147483695" r:id="rId37"/>
    <p:sldLayoutId id="2147483696" r:id="rId38"/>
    <p:sldLayoutId id="2147483697" r:id="rId39"/>
    <p:sldLayoutId id="2147483698" r:id="rId40"/>
    <p:sldLayoutId id="2147483699" r:id="rId41"/>
    <p:sldLayoutId id="2147483700" r:id="rId42"/>
    <p:sldLayoutId id="2147483701" r:id="rId43"/>
    <p:sldLayoutId id="2147483702" r:id="rId44"/>
    <p:sldLayoutId id="2147483703" r:id="rId45"/>
    <p:sldLayoutId id="2147483704" r:id="rId46"/>
    <p:sldLayoutId id="2147483705" r:id="rId47"/>
    <p:sldLayoutId id="2147483706" r:id="rId48"/>
    <p:sldLayoutId id="2147483707" r:id="rId49"/>
    <p:sldLayoutId id="2147483708" r:id="rId50"/>
    <p:sldLayoutId id="2147483709" r:id="rId51"/>
    <p:sldLayoutId id="2147483710" r:id="rId52"/>
    <p:sldLayoutId id="2147483711" r:id="rId53"/>
    <p:sldLayoutId id="2147483712" r:id="rId54"/>
    <p:sldLayoutId id="2147483713" r:id="rId55"/>
    <p:sldLayoutId id="2147483714" r:id="rId56"/>
    <p:sldLayoutId id="2147483715" r:id="rId57"/>
    <p:sldLayoutId id="2147483716" r:id="rId58"/>
    <p:sldLayoutId id="2147483717" r:id="rId59"/>
    <p:sldLayoutId id="2147483718" r:id="rId60"/>
    <p:sldLayoutId id="2147483719" r:id="rId61"/>
    <p:sldLayoutId id="2147483720" r:id="rId62"/>
    <p:sldLayoutId id="2147483721" r:id="rId63"/>
    <p:sldLayoutId id="2147483722" r:id="rId64"/>
    <p:sldLayoutId id="2147483723" r:id="rId65"/>
    <p:sldLayoutId id="2147483724" r:id="rId66"/>
    <p:sldLayoutId id="2147483725" r:id="rId67"/>
    <p:sldLayoutId id="2147483726" r:id="rId68"/>
    <p:sldLayoutId id="2147483727" r:id="rId69"/>
    <p:sldLayoutId id="2147483728" r:id="rId70"/>
    <p:sldLayoutId id="2147483729" r:id="rId71"/>
    <p:sldLayoutId id="2147483730" r:id="rId72"/>
    <p:sldLayoutId id="2147483731" r:id="rId73"/>
    <p:sldLayoutId id="2147483732" r:id="rId74"/>
  </p:sldLayoutIdLst>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0" userDrawn="1">
          <p15:clr>
            <a:srgbClr val="F26B43"/>
          </p15:clr>
        </p15:guide>
        <p15:guide id="2" pos="3839" userDrawn="1">
          <p15:clr>
            <a:srgbClr val="F26B43"/>
          </p15:clr>
        </p15:guide>
        <p15:guide id="3" pos="287" userDrawn="1">
          <p15:clr>
            <a:srgbClr val="F26B43"/>
          </p15:clr>
        </p15:guide>
        <p15:guide id="4" orient="horz" pos="288" userDrawn="1">
          <p15:clr>
            <a:srgbClr val="F26B43"/>
          </p15:clr>
        </p15:guide>
        <p15:guide id="5" orient="horz" pos="4032" userDrawn="1">
          <p15:clr>
            <a:srgbClr val="F26B43"/>
          </p15:clr>
        </p15:guide>
        <p15:guide id="6" pos="7391" userDrawn="1">
          <p15:clr>
            <a:srgbClr val="F26B43"/>
          </p15:clr>
        </p15:guide>
        <p15:guide id="7" orient="horz" pos="3888" userDrawn="1">
          <p15:clr>
            <a:srgbClr val="F26B43"/>
          </p15:clr>
        </p15:guide>
        <p15:guide id="8" orient="horz" pos="4176" userDrawn="1">
          <p15:clr>
            <a:srgbClr val="F26B43"/>
          </p15:clr>
        </p15:guide>
        <p15:guide id="9" orient="horz" pos="3744"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82"/>
        <p:cNvGrpSpPr/>
        <p:nvPr/>
      </p:nvGrpSpPr>
      <p:grpSpPr>
        <a:xfrm>
          <a:off x="0" y="0"/>
          <a:ext cx="0" cy="0"/>
          <a:chOff x="0" y="0"/>
          <a:chExt cx="0" cy="0"/>
        </a:xfrm>
      </p:grpSpPr>
      <p:sp>
        <p:nvSpPr>
          <p:cNvPr id="483" name="Google Shape;483;p88"/>
          <p:cNvSpPr txBox="1">
            <a:spLocks noGrp="1"/>
          </p:cNvSpPr>
          <p:nvPr>
            <p:ph type="title"/>
          </p:nvPr>
        </p:nvSpPr>
        <p:spPr>
          <a:xfrm>
            <a:off x="455617" y="460683"/>
            <a:ext cx="8915400" cy="524400"/>
          </a:xfrm>
          <a:prstGeom prst="rect">
            <a:avLst/>
          </a:prstGeom>
          <a:noFill/>
          <a:ln>
            <a:noFill/>
          </a:ln>
        </p:spPr>
        <p:txBody>
          <a:bodyPr spcFirstLastPara="1" wrap="square" lIns="0" tIns="0" rIns="0" bIns="0" anchor="t" anchorCtr="0">
            <a:noAutofit/>
          </a:bodyPr>
          <a:lstStyle>
            <a:lvl1pPr marR="0" lvl="0" algn="l" rtl="0">
              <a:lnSpc>
                <a:spcPct val="80000"/>
              </a:lnSpc>
              <a:spcBef>
                <a:spcPts val="0"/>
              </a:spcBef>
              <a:spcAft>
                <a:spcPts val="0"/>
              </a:spcAft>
              <a:buClr>
                <a:schemeClr val="dk1"/>
              </a:buClr>
              <a:buSzPts val="3200"/>
              <a:buFont typeface="Roboto Medium"/>
              <a:buNone/>
              <a:defRPr sz="3200" b="0" i="0" u="none" strike="noStrike" cap="none">
                <a:solidFill>
                  <a:schemeClr val="dk1"/>
                </a:solidFill>
                <a:latin typeface="Roboto Medium"/>
                <a:ea typeface="Roboto Medium"/>
                <a:cs typeface="Roboto Medium"/>
                <a:sym typeface="Roboto Medium"/>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484" name="Google Shape;484;p88"/>
          <p:cNvSpPr txBox="1">
            <a:spLocks noGrp="1"/>
          </p:cNvSpPr>
          <p:nvPr>
            <p:ph type="body" idx="1"/>
          </p:nvPr>
        </p:nvSpPr>
        <p:spPr>
          <a:xfrm>
            <a:off x="457205" y="1810776"/>
            <a:ext cx="8915400" cy="4132800"/>
          </a:xfrm>
          <a:prstGeom prst="rect">
            <a:avLst/>
          </a:prstGeom>
          <a:noFill/>
          <a:ln>
            <a:noFill/>
          </a:ln>
        </p:spPr>
        <p:txBody>
          <a:bodyPr spcFirstLastPara="1" wrap="square" lIns="0" tIns="0" rIns="0" bIns="0" anchor="t" anchorCtr="0">
            <a:noAutofit/>
          </a:bodyPr>
          <a:lstStyle>
            <a:lvl1pPr marL="457200" marR="0" lvl="0" indent="-228600" algn="l" rtl="0">
              <a:spcBef>
                <a:spcPts val="0"/>
              </a:spcBef>
              <a:spcAft>
                <a:spcPts val="0"/>
              </a:spcAft>
              <a:buClr>
                <a:schemeClr val="dk1"/>
              </a:buClr>
              <a:buSzPts val="2000"/>
              <a:buFont typeface="Roboto"/>
              <a:buNone/>
              <a:defRPr sz="2000" b="0" i="0" u="none" strike="noStrike" cap="none">
                <a:solidFill>
                  <a:schemeClr val="dk1"/>
                </a:solidFill>
                <a:latin typeface="Roboto"/>
                <a:ea typeface="Roboto"/>
                <a:cs typeface="Roboto"/>
                <a:sym typeface="Roboto"/>
              </a:defRPr>
            </a:lvl1pPr>
            <a:lvl2pPr marL="914400" marR="0" lvl="1" indent="-342900"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L="1371600" marR="0" lvl="2" indent="-330200"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L="1828800" marR="0" lvl="3" indent="-317500"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L="2286000" marR="0" lvl="4" indent="-304800"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L="2743200" marR="0" lvl="5" indent="-397891"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L="3200400" marR="0" lvl="6" indent="-397891"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L="3657600" marR="0" lvl="7" indent="-397890"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L="4114800" marR="0" lvl="8" indent="-397890"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485" name="Google Shape;485;p88"/>
          <p:cNvSpPr txBox="1">
            <a:spLocks noGrp="1"/>
          </p:cNvSpPr>
          <p:nvPr>
            <p:ph type="sldNum" idx="12"/>
          </p:nvPr>
        </p:nvSpPr>
        <p:spPr>
          <a:xfrm>
            <a:off x="11406192" y="6333134"/>
            <a:ext cx="731400" cy="525000"/>
          </a:xfrm>
          <a:prstGeom prst="rect">
            <a:avLst/>
          </a:prstGeom>
          <a:noFill/>
          <a:ln>
            <a:noFill/>
          </a:ln>
        </p:spPr>
        <p:txBody>
          <a:bodyPr spcFirstLastPara="1" wrap="square" lIns="91425" tIns="91425" rIns="91425" bIns="91425" anchor="t" anchorCtr="0">
            <a:noAutofit/>
          </a:bodyPr>
          <a:lstStyle>
            <a:lvl1pPr lvl="0" algn="r" rtl="0">
              <a:buNone/>
              <a:defRPr sz="1300">
                <a:solidFill>
                  <a:schemeClr val="dk1"/>
                </a:solidFill>
                <a:latin typeface="Roboto"/>
                <a:ea typeface="Roboto"/>
                <a:cs typeface="Roboto"/>
                <a:sym typeface="Roboto"/>
              </a:defRPr>
            </a:lvl1pPr>
            <a:lvl2pPr lvl="1" algn="r" rtl="0">
              <a:buNone/>
              <a:defRPr sz="1300">
                <a:solidFill>
                  <a:schemeClr val="dk1"/>
                </a:solidFill>
                <a:latin typeface="Roboto"/>
                <a:ea typeface="Roboto"/>
                <a:cs typeface="Roboto"/>
                <a:sym typeface="Roboto"/>
              </a:defRPr>
            </a:lvl2pPr>
            <a:lvl3pPr lvl="2" algn="r" rtl="0">
              <a:buNone/>
              <a:defRPr sz="1300">
                <a:solidFill>
                  <a:schemeClr val="dk1"/>
                </a:solidFill>
                <a:latin typeface="Roboto"/>
                <a:ea typeface="Roboto"/>
                <a:cs typeface="Roboto"/>
                <a:sym typeface="Roboto"/>
              </a:defRPr>
            </a:lvl3pPr>
            <a:lvl4pPr lvl="3" algn="r" rtl="0">
              <a:buNone/>
              <a:defRPr sz="1300">
                <a:solidFill>
                  <a:schemeClr val="dk1"/>
                </a:solidFill>
                <a:latin typeface="Roboto"/>
                <a:ea typeface="Roboto"/>
                <a:cs typeface="Roboto"/>
                <a:sym typeface="Roboto"/>
              </a:defRPr>
            </a:lvl4pPr>
            <a:lvl5pPr lvl="4" algn="r" rtl="0">
              <a:buNone/>
              <a:defRPr sz="1300">
                <a:solidFill>
                  <a:schemeClr val="dk1"/>
                </a:solidFill>
                <a:latin typeface="Roboto"/>
                <a:ea typeface="Roboto"/>
                <a:cs typeface="Roboto"/>
                <a:sym typeface="Roboto"/>
              </a:defRPr>
            </a:lvl5pPr>
            <a:lvl6pPr lvl="5" algn="r" rtl="0">
              <a:buNone/>
              <a:defRPr sz="1300">
                <a:solidFill>
                  <a:schemeClr val="dk1"/>
                </a:solidFill>
                <a:latin typeface="Roboto"/>
                <a:ea typeface="Roboto"/>
                <a:cs typeface="Roboto"/>
                <a:sym typeface="Roboto"/>
              </a:defRPr>
            </a:lvl6pPr>
            <a:lvl7pPr lvl="6" algn="r" rtl="0">
              <a:buNone/>
              <a:defRPr sz="1300">
                <a:solidFill>
                  <a:schemeClr val="dk1"/>
                </a:solidFill>
                <a:latin typeface="Roboto"/>
                <a:ea typeface="Roboto"/>
                <a:cs typeface="Roboto"/>
                <a:sym typeface="Roboto"/>
              </a:defRPr>
            </a:lvl7pPr>
            <a:lvl8pPr lvl="7" algn="r" rtl="0">
              <a:buNone/>
              <a:defRPr sz="1300">
                <a:solidFill>
                  <a:schemeClr val="dk1"/>
                </a:solidFill>
                <a:latin typeface="Roboto"/>
                <a:ea typeface="Roboto"/>
                <a:cs typeface="Roboto"/>
                <a:sym typeface="Roboto"/>
              </a:defRPr>
            </a:lvl8pPr>
            <a:lvl9pPr lvl="8" algn="r" rtl="0">
              <a:buNone/>
              <a:defRPr sz="1300">
                <a:solidFill>
                  <a:schemeClr val="dk1"/>
                </a:solidFill>
                <a:latin typeface="Roboto"/>
                <a:ea typeface="Roboto"/>
                <a:cs typeface="Roboto"/>
                <a:sym typeface="Roboto"/>
              </a:defRPr>
            </a:lvl9pPr>
          </a:lstStyle>
          <a:p>
            <a:fld id="{00000000-1234-1234-1234-123412341234}" type="slidenum">
              <a:rPr lang="en" smtClean="0"/>
              <a:pPr/>
              <a:t>‹#›</a:t>
            </a:fld>
            <a:endParaRPr lang="en"/>
          </a:p>
        </p:txBody>
      </p:sp>
    </p:spTree>
  </p:cSld>
  <p:clrMap bg1="lt1" tx1="dk1" bg2="dk2" tx2="lt2" accent1="accent1" accent2="accent2" accent3="accent3" accent4="accent4" accent5="accent5" accent6="accent6" hlink="hlink" folHlink="folHlink"/>
  <p:sldLayoutIdLst>
    <p:sldLayoutId id="2147483734" r:id="rId1"/>
    <p:sldLayoutId id="2147483735" r:id="rId2"/>
    <p:sldLayoutId id="2147483736"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7" r:id="rId12"/>
    <p:sldLayoutId id="2147483748" r:id="rId13"/>
    <p:sldLayoutId id="2147483749" r:id="rId14"/>
    <p:sldLayoutId id="2147483750" r:id="rId15"/>
    <p:sldLayoutId id="2147483751" r:id="rId16"/>
    <p:sldLayoutId id="2147483752" r:id="rId17"/>
    <p:sldLayoutId id="2147483753" r:id="rId18"/>
    <p:sldLayoutId id="2147483754" r:id="rId19"/>
    <p:sldLayoutId id="2147483755" r:id="rId20"/>
    <p:sldLayoutId id="2147483756" r:id="rId21"/>
    <p:sldLayoutId id="2147483757" r:id="rId22"/>
    <p:sldLayoutId id="2147483758" r:id="rId23"/>
    <p:sldLayoutId id="2147483759" r:id="rId24"/>
    <p:sldLayoutId id="2147483760" r:id="rId25"/>
    <p:sldLayoutId id="2147483761" r:id="rId26"/>
    <p:sldLayoutId id="2147483762" r:id="rId27"/>
    <p:sldLayoutId id="2147483763" r:id="rId28"/>
    <p:sldLayoutId id="2147483764" r:id="rId29"/>
    <p:sldLayoutId id="2147483765" r:id="rId30"/>
    <p:sldLayoutId id="2147483766" r:id="rId31"/>
    <p:sldLayoutId id="2147483767" r:id="rId32"/>
    <p:sldLayoutId id="2147483768" r:id="rId33"/>
    <p:sldLayoutId id="2147483769" r:id="rId34"/>
    <p:sldLayoutId id="2147483770" r:id="rId35"/>
    <p:sldLayoutId id="2147483771" r:id="rId36"/>
    <p:sldLayoutId id="2147483772" r:id="rId37"/>
    <p:sldLayoutId id="2147483773" r:id="rId38"/>
    <p:sldLayoutId id="2147483774" r:id="rId39"/>
    <p:sldLayoutId id="2147483775" r:id="rId40"/>
    <p:sldLayoutId id="2147483776" r:id="rId41"/>
    <p:sldLayoutId id="2147483777" r:id="rId42"/>
    <p:sldLayoutId id="2147483778" r:id="rId43"/>
    <p:sldLayoutId id="2147483779" r:id="rId44"/>
    <p:sldLayoutId id="2147483780" r:id="rId45"/>
    <p:sldLayoutId id="2147483781" r:id="rId46"/>
    <p:sldLayoutId id="2147483782" r:id="rId47"/>
    <p:sldLayoutId id="2147483783" r:id="rId48"/>
    <p:sldLayoutId id="2147483784" r:id="rId49"/>
    <p:sldLayoutId id="2147483785" r:id="rId50"/>
    <p:sldLayoutId id="2147483786" r:id="rId51"/>
    <p:sldLayoutId id="2147483787" r:id="rId52"/>
    <p:sldLayoutId id="2147483788" r:id="rId53"/>
    <p:sldLayoutId id="2147483789" r:id="rId54"/>
  </p:sldLayoutIdLst>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0" userDrawn="1">
          <p15:clr>
            <a:srgbClr val="F26B43"/>
          </p15:clr>
        </p15:guide>
        <p15:guide id="2" pos="3839" userDrawn="1">
          <p15:clr>
            <a:srgbClr val="F26B43"/>
          </p15:clr>
        </p15:guide>
        <p15:guide id="3" pos="287" userDrawn="1">
          <p15:clr>
            <a:srgbClr val="F26B43"/>
          </p15:clr>
        </p15:guide>
        <p15:guide id="4" orient="horz" pos="288" userDrawn="1">
          <p15:clr>
            <a:srgbClr val="F26B43"/>
          </p15:clr>
        </p15:guide>
        <p15:guide id="5" orient="horz" pos="4032" userDrawn="1">
          <p15:clr>
            <a:srgbClr val="F26B43"/>
          </p15:clr>
        </p15:guide>
        <p15:guide id="6" pos="7391" userDrawn="1">
          <p15:clr>
            <a:srgbClr val="F26B43"/>
          </p15:clr>
        </p15:guide>
        <p15:guide id="7" orient="horz" pos="3888" userDrawn="1">
          <p15:clr>
            <a:srgbClr val="F26B43"/>
          </p15:clr>
        </p15:guide>
        <p15:guide id="8" orient="horz" pos="4176" userDrawn="1">
          <p15:clr>
            <a:srgbClr val="F26B43"/>
          </p15:clr>
        </p15:guide>
        <p15:guide id="9" orient="horz" pos="3744"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3.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93.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93.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93.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93.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93.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93.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93.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9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93.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93.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93.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93.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2.xml"/><Relationship Id="rId1" Type="http://schemas.openxmlformats.org/officeDocument/2006/relationships/slideLayout" Target="../slideLayouts/slideLayout93.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3.xml"/><Relationship Id="rId1" Type="http://schemas.openxmlformats.org/officeDocument/2006/relationships/slideLayout" Target="../slideLayouts/slideLayout93.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4.xml"/><Relationship Id="rId1" Type="http://schemas.openxmlformats.org/officeDocument/2006/relationships/slideLayout" Target="../slideLayouts/slideLayout93.xml"/></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5.xml"/><Relationship Id="rId1" Type="http://schemas.openxmlformats.org/officeDocument/2006/relationships/slideLayout" Target="../slideLayouts/slideLayout93.xml"/></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6.xml"/><Relationship Id="rId1" Type="http://schemas.openxmlformats.org/officeDocument/2006/relationships/slideLayout" Target="../slideLayouts/slideLayout93.xml"/></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7.xml"/><Relationship Id="rId1" Type="http://schemas.openxmlformats.org/officeDocument/2006/relationships/slideLayout" Target="../slideLayouts/slideLayout9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93.xml"/></Relationships>
</file>

<file path=ppt/slides/_rels/slide2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9.xml"/><Relationship Id="rId1" Type="http://schemas.openxmlformats.org/officeDocument/2006/relationships/slideLayout" Target="../slideLayouts/slideLayout93.xml"/><Relationship Id="rId5" Type="http://schemas.openxmlformats.org/officeDocument/2006/relationships/image" Target="../media/image37.png"/><Relationship Id="rId4" Type="http://schemas.openxmlformats.org/officeDocument/2006/relationships/image" Target="../media/image36.emf"/></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93.xml"/></Relationships>
</file>

<file path=ppt/slides/_rels/slide3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0.xml"/><Relationship Id="rId1" Type="http://schemas.openxmlformats.org/officeDocument/2006/relationships/slideLayout" Target="../slideLayouts/slideLayout93.xml"/></Relationships>
</file>

<file path=ppt/slides/_rels/slide3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1.xml"/><Relationship Id="rId1" Type="http://schemas.openxmlformats.org/officeDocument/2006/relationships/slideLayout" Target="../slideLayouts/slideLayout93.xml"/></Relationships>
</file>

<file path=ppt/slides/_rels/slide32.xml.rels><?xml version="1.0" encoding="UTF-8" standalone="yes"?>
<Relationships xmlns="http://schemas.openxmlformats.org/package/2006/relationships"><Relationship Id="rId3" Type="http://schemas.openxmlformats.org/officeDocument/2006/relationships/hyperlink" Target="https://github.com/microsoft/attacksurfaceanalyzer" TargetMode="External"/><Relationship Id="rId2" Type="http://schemas.openxmlformats.org/officeDocument/2006/relationships/notesSlide" Target="../notesSlides/notesSlide32.xml"/><Relationship Id="rId1" Type="http://schemas.openxmlformats.org/officeDocument/2006/relationships/slideLayout" Target="../slideLayouts/slideLayout93.xml"/><Relationship Id="rId6" Type="http://schemas.openxmlformats.org/officeDocument/2006/relationships/hyperlink" Target="https://www.synopsys.com/blogs/software-security/wp-content/uploads/2015/08/threat-modeling-glossary-diagram.jpg" TargetMode="External"/><Relationship Id="rId5" Type="http://schemas.openxmlformats.org/officeDocument/2006/relationships/hyperlink" Target="https://web.archive.org/web/20161101093537/https:/www.cigital.com/blog/threat-modeling-vocabulary/" TargetMode="External"/><Relationship Id="rId4" Type="http://schemas.openxmlformats.org/officeDocument/2006/relationships/hyperlink" Target="https://commons.wikimedia.org/wiki/File:Mixed_onions.jpg" TargetMode="External"/></Relationships>
</file>

<file path=ppt/slides/_rels/slide33.xml.rels><?xml version="1.0" encoding="UTF-8" standalone="yes"?>
<Relationships xmlns="http://schemas.openxmlformats.org/package/2006/relationships"><Relationship Id="rId8" Type="http://schemas.openxmlformats.org/officeDocument/2006/relationships/hyperlink" Target="https://commons.wikimedia.org/wiki/File:USS_Gridley_(DDG-101)_2008.jpg" TargetMode="External"/><Relationship Id="rId3" Type="http://schemas.openxmlformats.org/officeDocument/2006/relationships/hyperlink" Target="https://www.iana.org/assignments/service-names-port-numbers/service-names-port-numbers.xml" TargetMode="External"/><Relationship Id="rId7" Type="http://schemas.openxmlformats.org/officeDocument/2006/relationships/hyperlink" Target="https://commons.wikimedia.org/wiki/File:160421-N-YE579-005_(26543438313).jpg" TargetMode="External"/><Relationship Id="rId2" Type="http://schemas.openxmlformats.org/officeDocument/2006/relationships/notesSlide" Target="../notesSlides/notesSlide33.xml"/><Relationship Id="rId1" Type="http://schemas.openxmlformats.org/officeDocument/2006/relationships/slideLayout" Target="../slideLayouts/slideLayout93.xml"/><Relationship Id="rId6" Type="http://schemas.openxmlformats.org/officeDocument/2006/relationships/hyperlink" Target="https://en.wikibooks.org/wiki/Network_Plus_Certification/Technologies/Common_Protocols" TargetMode="External"/><Relationship Id="rId5" Type="http://schemas.openxmlformats.org/officeDocument/2006/relationships/hyperlink" Target="https://commons.wikimedia.org/wiki/File:Computer-connector-sockets.jpg" TargetMode="External"/><Relationship Id="rId10" Type="http://schemas.openxmlformats.org/officeDocument/2006/relationships/hyperlink" Target="https://en.wikipedia.org/wiki/Just_enough_operating_system" TargetMode="External"/><Relationship Id="rId4" Type="http://schemas.openxmlformats.org/officeDocument/2006/relationships/hyperlink" Target="https://commons.wikimedia.org/wiki/File:OBD_002.jpg" TargetMode="External"/><Relationship Id="rId9" Type="http://schemas.openxmlformats.org/officeDocument/2006/relationships/hyperlink" Target="https://ntrs.nasa.gov/api/citations/20170011140/downloads/20170011140.pdf"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93.xml"/><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93.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93.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93.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93.xml"/><Relationship Id="rId5" Type="http://schemas.openxmlformats.org/officeDocument/2006/relationships/image" Target="../media/image16.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93.xml"/><Relationship Id="rId5" Type="http://schemas.openxmlformats.org/officeDocument/2006/relationships/image" Target="../media/image19.pn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72"/>
        <p:cNvGrpSpPr/>
        <p:nvPr/>
      </p:nvGrpSpPr>
      <p:grpSpPr>
        <a:xfrm>
          <a:off x="0" y="0"/>
          <a:ext cx="0" cy="0"/>
          <a:chOff x="0" y="0"/>
          <a:chExt cx="0" cy="0"/>
        </a:xfrm>
      </p:grpSpPr>
      <p:sp>
        <p:nvSpPr>
          <p:cNvPr id="873" name="Google Shape;873;p146"/>
          <p:cNvSpPr txBox="1">
            <a:spLocks noGrp="1"/>
          </p:cNvSpPr>
          <p:nvPr>
            <p:ph type="title"/>
          </p:nvPr>
        </p:nvSpPr>
        <p:spPr>
          <a:xfrm>
            <a:off x="668910" y="1815384"/>
            <a:ext cx="10851007" cy="3227235"/>
          </a:xfrm>
          <a:prstGeom prst="rect">
            <a:avLst/>
          </a:prstGeom>
          <a:noFill/>
          <a:ln>
            <a:noFill/>
          </a:ln>
        </p:spPr>
        <p:txBody>
          <a:bodyPr spcFirstLastPara="1" wrap="square" lIns="0" tIns="0" rIns="0" bIns="0" anchor="ctr" anchorCtr="0">
            <a:noAutofit/>
          </a:bodyPr>
          <a:lstStyle/>
          <a:p>
            <a:pPr>
              <a:lnSpc>
                <a:spcPct val="100000"/>
              </a:lnSpc>
            </a:pPr>
            <a:r>
              <a:rPr lang="en" sz="5400" dirty="0"/>
              <a:t>Attack Surface Analysis</a:t>
            </a:r>
            <a:endParaRPr sz="6600" dirty="0"/>
          </a:p>
        </p:txBody>
      </p:sp>
      <p:sp>
        <p:nvSpPr>
          <p:cNvPr id="2" name="Rectangle 1">
            <a:extLst>
              <a:ext uri="{FF2B5EF4-FFF2-40B4-BE49-F238E27FC236}">
                <a16:creationId xmlns:a16="http://schemas.microsoft.com/office/drawing/2014/main" id="{2FB5F0EE-3344-3E43-B412-5327D36C6F8A}"/>
              </a:ext>
            </a:extLst>
          </p:cNvPr>
          <p:cNvSpPr/>
          <p:nvPr/>
        </p:nvSpPr>
        <p:spPr>
          <a:xfrm>
            <a:off x="10744453" y="5270394"/>
            <a:ext cx="960520" cy="461665"/>
          </a:xfrm>
          <a:prstGeom prst="rect">
            <a:avLst/>
          </a:prstGeom>
        </p:spPr>
        <p:txBody>
          <a:bodyPr wrap="none">
            <a:spAutoFit/>
          </a:bodyPr>
          <a:lstStyle/>
          <a:p>
            <a:pPr algn="r"/>
            <a:r>
              <a:rPr lang="en-US" sz="1200" dirty="0">
                <a:solidFill>
                  <a:schemeClr val="accent3">
                    <a:lumMod val="20000"/>
                    <a:lumOff val="80000"/>
                  </a:schemeClr>
                </a:solidFill>
                <a:latin typeface="Roboto" panose="02000000000000000000" pitchFamily="2" charset="0"/>
                <a:ea typeface="Roboto" panose="02000000000000000000" pitchFamily="2" charset="0"/>
              </a:rPr>
              <a:t>version 4</a:t>
            </a:r>
          </a:p>
          <a:p>
            <a:pPr algn="r"/>
            <a:r>
              <a:rPr lang="en-US" sz="1200" dirty="0">
                <a:solidFill>
                  <a:schemeClr val="accent3">
                    <a:lumMod val="20000"/>
                    <a:lumOff val="80000"/>
                  </a:schemeClr>
                </a:solidFill>
                <a:latin typeface="Roboto" panose="02000000000000000000" pitchFamily="2" charset="0"/>
                <a:ea typeface="Roboto" panose="02000000000000000000" pitchFamily="2" charset="0"/>
              </a:rPr>
              <a:t>2024-02-12</a:t>
            </a:r>
          </a:p>
        </p:txBody>
      </p:sp>
      <p:sp>
        <p:nvSpPr>
          <p:cNvPr id="4" name="Rectangle 3">
            <a:extLst>
              <a:ext uri="{FF2B5EF4-FFF2-40B4-BE49-F238E27FC236}">
                <a16:creationId xmlns:a16="http://schemas.microsoft.com/office/drawing/2014/main" id="{74CD8A9C-5CEA-AD48-B075-78C4F71699EB}"/>
              </a:ext>
            </a:extLst>
          </p:cNvPr>
          <p:cNvSpPr/>
          <p:nvPr/>
        </p:nvSpPr>
        <p:spPr>
          <a:xfrm>
            <a:off x="668909" y="5208838"/>
            <a:ext cx="6374149" cy="523220"/>
          </a:xfrm>
          <a:prstGeom prst="rect">
            <a:avLst/>
          </a:prstGeom>
        </p:spPr>
        <p:txBody>
          <a:bodyPr wrap="square">
            <a:spAutoFit/>
          </a:bodyPr>
          <a:lstStyle/>
          <a:p>
            <a:r>
              <a:rPr lang="en-US" dirty="0">
                <a:solidFill>
                  <a:schemeClr val="accent3">
                    <a:lumMod val="20000"/>
                    <a:lumOff val="80000"/>
                  </a:schemeClr>
                </a:solidFill>
                <a:latin typeface="Roboto" panose="02000000000000000000" pitchFamily="2" charset="0"/>
                <a:ea typeface="Roboto" panose="02000000000000000000" pitchFamily="2" charset="0"/>
              </a:rPr>
              <a:t>Charles Wilson</a:t>
            </a:r>
          </a:p>
          <a:p>
            <a:r>
              <a:rPr lang="en-US" dirty="0">
                <a:solidFill>
                  <a:schemeClr val="accent3">
                    <a:lumMod val="20000"/>
                    <a:lumOff val="80000"/>
                  </a:schemeClr>
                </a:solidFill>
                <a:latin typeface="Roboto" panose="02000000000000000000" pitchFamily="2" charset="0"/>
                <a:ea typeface="Roboto" panose="02000000000000000000" pitchFamily="2" charset="0"/>
              </a:rPr>
              <a:t>Technical Fellow, Cybersecurity Engineering</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98">
          <a:extLst>
            <a:ext uri="{FF2B5EF4-FFF2-40B4-BE49-F238E27FC236}">
              <a16:creationId xmlns:a16="http://schemas.microsoft.com/office/drawing/2014/main" id="{5C909BF3-7DBC-CBE1-8E7B-DC5AD3A40386}"/>
            </a:ext>
          </a:extLst>
        </p:cNvPr>
        <p:cNvGrpSpPr/>
        <p:nvPr/>
      </p:nvGrpSpPr>
      <p:grpSpPr>
        <a:xfrm>
          <a:off x="0" y="0"/>
          <a:ext cx="0" cy="0"/>
          <a:chOff x="0" y="0"/>
          <a:chExt cx="0" cy="0"/>
        </a:xfrm>
      </p:grpSpPr>
      <p:sp>
        <p:nvSpPr>
          <p:cNvPr id="1199" name="Google Shape;1199;p156">
            <a:extLst>
              <a:ext uri="{FF2B5EF4-FFF2-40B4-BE49-F238E27FC236}">
                <a16:creationId xmlns:a16="http://schemas.microsoft.com/office/drawing/2014/main" id="{44AB9A15-A979-3B0A-DCB0-3074E2AE1151}"/>
              </a:ext>
            </a:extLst>
          </p:cNvPr>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t>Common Protocols</a:t>
            </a:r>
            <a:r>
              <a:rPr lang="en" sz="1600" dirty="0"/>
              <a:t> </a:t>
            </a:r>
            <a:r>
              <a:rPr lang="en" baseline="30000" dirty="0">
                <a:solidFill>
                  <a:schemeClr val="bg2">
                    <a:lumMod val="60000"/>
                    <a:lumOff val="40000"/>
                  </a:schemeClr>
                </a:solidFill>
              </a:rPr>
              <a:t>*</a:t>
            </a:r>
            <a:endParaRPr dirty="0"/>
          </a:p>
        </p:txBody>
      </p:sp>
      <p:sp>
        <p:nvSpPr>
          <p:cNvPr id="2" name="TextBox 1">
            <a:extLst>
              <a:ext uri="{FF2B5EF4-FFF2-40B4-BE49-F238E27FC236}">
                <a16:creationId xmlns:a16="http://schemas.microsoft.com/office/drawing/2014/main" id="{9A4AAF13-C27B-0DB5-96D2-728D4F64416A}"/>
              </a:ext>
            </a:extLst>
          </p:cNvPr>
          <p:cNvSpPr txBox="1"/>
          <p:nvPr/>
        </p:nvSpPr>
        <p:spPr>
          <a:xfrm>
            <a:off x="454032" y="1302583"/>
            <a:ext cx="5318118" cy="3631763"/>
          </a:xfrm>
          <a:prstGeom prst="rect">
            <a:avLst/>
          </a:prstGeom>
          <a:noFill/>
        </p:spPr>
        <p:txBody>
          <a:bodyPr wrap="square" rtlCol="0">
            <a:spAutoFit/>
          </a:bodyPr>
          <a:lstStyle/>
          <a:p>
            <a:pPr>
              <a:spcAft>
                <a:spcPts val="1200"/>
              </a:spcAft>
              <a:tabLst>
                <a:tab pos="914400" algn="l"/>
              </a:tabLst>
            </a:pPr>
            <a:r>
              <a:rPr lang="en-US" sz="2000" b="1" dirty="0">
                <a:solidFill>
                  <a:schemeClr val="tx1"/>
                </a:solidFill>
              </a:rPr>
              <a:t>DHCP</a:t>
            </a:r>
            <a:r>
              <a:rPr lang="en-US" sz="2000" dirty="0">
                <a:solidFill>
                  <a:schemeClr val="tx1"/>
                </a:solidFill>
              </a:rPr>
              <a:t> 	Dynamic Host Configuration Protocol</a:t>
            </a:r>
          </a:p>
          <a:p>
            <a:pPr>
              <a:spcAft>
                <a:spcPts val="1200"/>
              </a:spcAft>
              <a:tabLst>
                <a:tab pos="914400" algn="l"/>
              </a:tabLst>
            </a:pPr>
            <a:r>
              <a:rPr lang="en-US" sz="2000" b="1" dirty="0">
                <a:solidFill>
                  <a:schemeClr val="tx1"/>
                </a:solidFill>
              </a:rPr>
              <a:t>DNS</a:t>
            </a:r>
            <a:r>
              <a:rPr lang="en-US" sz="2000" dirty="0">
                <a:solidFill>
                  <a:schemeClr val="tx1"/>
                </a:solidFill>
              </a:rPr>
              <a:t> 	Domain Name System</a:t>
            </a:r>
          </a:p>
          <a:p>
            <a:pPr>
              <a:spcAft>
                <a:spcPts val="1200"/>
              </a:spcAft>
              <a:tabLst>
                <a:tab pos="914400" algn="l"/>
              </a:tabLst>
            </a:pPr>
            <a:r>
              <a:rPr lang="en-US" sz="2000" b="1" dirty="0">
                <a:solidFill>
                  <a:schemeClr val="tx1"/>
                </a:solidFill>
              </a:rPr>
              <a:t>DoIP</a:t>
            </a:r>
            <a:r>
              <a:rPr lang="en-US" sz="2000" dirty="0">
                <a:solidFill>
                  <a:schemeClr val="tx1"/>
                </a:solidFill>
              </a:rPr>
              <a:t>	Diagnostic communication over IP</a:t>
            </a:r>
          </a:p>
          <a:p>
            <a:pPr>
              <a:spcAft>
                <a:spcPts val="1200"/>
              </a:spcAft>
              <a:tabLst>
                <a:tab pos="914400" algn="l"/>
              </a:tabLst>
            </a:pPr>
            <a:r>
              <a:rPr lang="en-US" sz="2000" b="1" dirty="0">
                <a:solidFill>
                  <a:schemeClr val="tx1"/>
                </a:solidFill>
              </a:rPr>
              <a:t>FTP</a:t>
            </a:r>
            <a:r>
              <a:rPr lang="en-US" sz="2000" dirty="0">
                <a:solidFill>
                  <a:schemeClr val="tx1"/>
                </a:solidFill>
              </a:rPr>
              <a:t>	File Transfer Protocol</a:t>
            </a:r>
          </a:p>
          <a:p>
            <a:pPr>
              <a:spcAft>
                <a:spcPts val="1200"/>
              </a:spcAft>
              <a:tabLst>
                <a:tab pos="914400" algn="l"/>
              </a:tabLst>
            </a:pPr>
            <a:r>
              <a:rPr lang="en-US" sz="2000" b="1" dirty="0">
                <a:solidFill>
                  <a:schemeClr val="tx1"/>
                </a:solidFill>
              </a:rPr>
              <a:t>HTTP</a:t>
            </a:r>
            <a:r>
              <a:rPr lang="en-US" sz="2000" dirty="0">
                <a:solidFill>
                  <a:schemeClr val="tx1"/>
                </a:solidFill>
              </a:rPr>
              <a:t>	Hypertext Transfer Protocol</a:t>
            </a:r>
          </a:p>
          <a:p>
            <a:pPr>
              <a:spcAft>
                <a:spcPts val="1200"/>
              </a:spcAft>
              <a:tabLst>
                <a:tab pos="914400" algn="l"/>
              </a:tabLst>
            </a:pPr>
            <a:r>
              <a:rPr lang="en-US" sz="2000" b="1" dirty="0">
                <a:solidFill>
                  <a:schemeClr val="tx1"/>
                </a:solidFill>
              </a:rPr>
              <a:t>HTTPS</a:t>
            </a:r>
            <a:r>
              <a:rPr lang="en-US" sz="2000" dirty="0">
                <a:solidFill>
                  <a:schemeClr val="tx1"/>
                </a:solidFill>
              </a:rPr>
              <a:t>	Hypertext Transfer Protocol Secure</a:t>
            </a:r>
          </a:p>
          <a:p>
            <a:pPr>
              <a:spcAft>
                <a:spcPts val="1200"/>
              </a:spcAft>
              <a:tabLst>
                <a:tab pos="914400" algn="l"/>
              </a:tabLst>
            </a:pPr>
            <a:r>
              <a:rPr lang="en-US" sz="2000" b="1" dirty="0">
                <a:solidFill>
                  <a:schemeClr val="tx1"/>
                </a:solidFill>
              </a:rPr>
              <a:t>ICMP</a:t>
            </a:r>
            <a:r>
              <a:rPr lang="en-US" sz="2000" dirty="0">
                <a:solidFill>
                  <a:schemeClr val="tx1"/>
                </a:solidFill>
              </a:rPr>
              <a:t>	Internet Control Message Protocol</a:t>
            </a:r>
          </a:p>
          <a:p>
            <a:pPr>
              <a:spcAft>
                <a:spcPts val="1200"/>
              </a:spcAft>
              <a:tabLst>
                <a:tab pos="914400" algn="l"/>
              </a:tabLst>
            </a:pPr>
            <a:r>
              <a:rPr lang="en-US" sz="2000" b="1" dirty="0">
                <a:solidFill>
                  <a:schemeClr val="tx1"/>
                </a:solidFill>
              </a:rPr>
              <a:t>MQTT</a:t>
            </a:r>
            <a:r>
              <a:rPr lang="en-US" sz="2000" dirty="0">
                <a:solidFill>
                  <a:schemeClr val="tx1"/>
                </a:solidFill>
              </a:rPr>
              <a:t>	Message Queue Telemetry Transport</a:t>
            </a:r>
          </a:p>
        </p:txBody>
      </p:sp>
      <p:sp>
        <p:nvSpPr>
          <p:cNvPr id="5" name="TextBox 4">
            <a:extLst>
              <a:ext uri="{FF2B5EF4-FFF2-40B4-BE49-F238E27FC236}">
                <a16:creationId xmlns:a16="http://schemas.microsoft.com/office/drawing/2014/main" id="{169B1DA0-B7F4-EBA4-DC97-18EE714F2A7B}"/>
              </a:ext>
            </a:extLst>
          </p:cNvPr>
          <p:cNvSpPr txBox="1"/>
          <p:nvPr/>
        </p:nvSpPr>
        <p:spPr>
          <a:xfrm>
            <a:off x="6413501" y="1302583"/>
            <a:ext cx="5457822" cy="3631763"/>
          </a:xfrm>
          <a:prstGeom prst="rect">
            <a:avLst/>
          </a:prstGeom>
          <a:noFill/>
        </p:spPr>
        <p:txBody>
          <a:bodyPr wrap="square">
            <a:spAutoFit/>
          </a:bodyPr>
          <a:lstStyle/>
          <a:p>
            <a:pPr>
              <a:spcAft>
                <a:spcPts val="1200"/>
              </a:spcAft>
              <a:tabLst>
                <a:tab pos="914400" algn="l"/>
              </a:tabLst>
            </a:pPr>
            <a:r>
              <a:rPr lang="en-US" sz="2000" b="1" dirty="0">
                <a:solidFill>
                  <a:schemeClr val="tx1"/>
                </a:solidFill>
              </a:rPr>
              <a:t>NTP</a:t>
            </a:r>
            <a:r>
              <a:rPr lang="en-US" sz="2000" dirty="0">
                <a:solidFill>
                  <a:schemeClr val="tx1"/>
                </a:solidFill>
              </a:rPr>
              <a:t>	Network Time Protocol</a:t>
            </a:r>
          </a:p>
          <a:p>
            <a:pPr>
              <a:spcAft>
                <a:spcPts val="1200"/>
              </a:spcAft>
              <a:tabLst>
                <a:tab pos="914400" algn="l"/>
              </a:tabLst>
            </a:pPr>
            <a:r>
              <a:rPr lang="en-US" sz="2000" b="1" dirty="0">
                <a:solidFill>
                  <a:schemeClr val="tx1"/>
                </a:solidFill>
              </a:rPr>
              <a:t>SMTP</a:t>
            </a:r>
            <a:r>
              <a:rPr lang="en-US" sz="2000" dirty="0">
                <a:solidFill>
                  <a:schemeClr val="tx1"/>
                </a:solidFill>
              </a:rPr>
              <a:t>	Simple Mail Transfer Protocol</a:t>
            </a:r>
          </a:p>
          <a:p>
            <a:pPr>
              <a:spcAft>
                <a:spcPts val="1200"/>
              </a:spcAft>
              <a:tabLst>
                <a:tab pos="914400" algn="l"/>
              </a:tabLst>
            </a:pPr>
            <a:r>
              <a:rPr lang="en-US" sz="2000" b="1" dirty="0">
                <a:solidFill>
                  <a:schemeClr val="tx1"/>
                </a:solidFill>
              </a:rPr>
              <a:t>SNMP</a:t>
            </a:r>
            <a:r>
              <a:rPr lang="en-US" sz="2000" dirty="0">
                <a:solidFill>
                  <a:schemeClr val="tx1"/>
                </a:solidFill>
              </a:rPr>
              <a:t>	Simple Network Management Protocol</a:t>
            </a:r>
          </a:p>
          <a:p>
            <a:pPr>
              <a:spcAft>
                <a:spcPts val="1200"/>
              </a:spcAft>
              <a:tabLst>
                <a:tab pos="914400" algn="l"/>
              </a:tabLst>
            </a:pPr>
            <a:r>
              <a:rPr lang="en-US" sz="2000" b="1" dirty="0">
                <a:solidFill>
                  <a:schemeClr val="tx1"/>
                </a:solidFill>
              </a:rPr>
              <a:t>SSH</a:t>
            </a:r>
            <a:r>
              <a:rPr lang="en-US" sz="2000" dirty="0">
                <a:solidFill>
                  <a:schemeClr val="tx1"/>
                </a:solidFill>
              </a:rPr>
              <a:t>	Secure Shell Protocol</a:t>
            </a:r>
          </a:p>
          <a:p>
            <a:pPr>
              <a:spcAft>
                <a:spcPts val="1200"/>
              </a:spcAft>
              <a:tabLst>
                <a:tab pos="914400" algn="l"/>
              </a:tabLst>
            </a:pPr>
            <a:r>
              <a:rPr lang="en-US" sz="2000" b="1" dirty="0">
                <a:solidFill>
                  <a:schemeClr val="tx1"/>
                </a:solidFill>
              </a:rPr>
              <a:t>TCP</a:t>
            </a:r>
            <a:r>
              <a:rPr lang="en-US" sz="2000" dirty="0">
                <a:solidFill>
                  <a:schemeClr val="tx1"/>
                </a:solidFill>
              </a:rPr>
              <a:t>	Transmission Control Protocol</a:t>
            </a:r>
          </a:p>
          <a:p>
            <a:pPr>
              <a:spcAft>
                <a:spcPts val="1200"/>
              </a:spcAft>
              <a:tabLst>
                <a:tab pos="914400" algn="l"/>
              </a:tabLst>
            </a:pPr>
            <a:r>
              <a:rPr lang="en-US" sz="2000" b="1" dirty="0">
                <a:solidFill>
                  <a:schemeClr val="tx1"/>
                </a:solidFill>
              </a:rPr>
              <a:t>TFTP</a:t>
            </a:r>
            <a:r>
              <a:rPr lang="en-US" sz="2000" dirty="0">
                <a:solidFill>
                  <a:schemeClr val="tx1"/>
                </a:solidFill>
              </a:rPr>
              <a:t>	Trivial File Transfer Protocol</a:t>
            </a:r>
          </a:p>
          <a:p>
            <a:pPr>
              <a:spcAft>
                <a:spcPts val="1200"/>
              </a:spcAft>
              <a:tabLst>
                <a:tab pos="914400" algn="l"/>
              </a:tabLst>
            </a:pPr>
            <a:r>
              <a:rPr lang="en-US" sz="2000" b="1" dirty="0">
                <a:solidFill>
                  <a:schemeClr val="tx1"/>
                </a:solidFill>
              </a:rPr>
              <a:t>TLS</a:t>
            </a:r>
            <a:r>
              <a:rPr lang="en-US" sz="2000" dirty="0">
                <a:solidFill>
                  <a:schemeClr val="tx1"/>
                </a:solidFill>
              </a:rPr>
              <a:t>	Transport Layer Security</a:t>
            </a:r>
          </a:p>
          <a:p>
            <a:pPr>
              <a:spcAft>
                <a:spcPts val="1200"/>
              </a:spcAft>
              <a:tabLst>
                <a:tab pos="914400" algn="l"/>
              </a:tabLst>
            </a:pPr>
            <a:r>
              <a:rPr lang="en-US" sz="2000" b="1" dirty="0">
                <a:solidFill>
                  <a:schemeClr val="tx1"/>
                </a:solidFill>
              </a:rPr>
              <a:t>UDP</a:t>
            </a:r>
            <a:r>
              <a:rPr lang="en-US" sz="2000" dirty="0">
                <a:solidFill>
                  <a:schemeClr val="tx1"/>
                </a:solidFill>
              </a:rPr>
              <a:t>	User Datagram Protocol</a:t>
            </a:r>
          </a:p>
        </p:txBody>
      </p:sp>
      <p:sp>
        <p:nvSpPr>
          <p:cNvPr id="6" name="TextBox 5">
            <a:extLst>
              <a:ext uri="{FF2B5EF4-FFF2-40B4-BE49-F238E27FC236}">
                <a16:creationId xmlns:a16="http://schemas.microsoft.com/office/drawing/2014/main" id="{6D7DC2DA-65F7-71C8-8619-35504080C19B}"/>
              </a:ext>
            </a:extLst>
          </p:cNvPr>
          <p:cNvSpPr txBox="1"/>
          <p:nvPr/>
        </p:nvSpPr>
        <p:spPr>
          <a:xfrm>
            <a:off x="0" y="6596390"/>
            <a:ext cx="3111500" cy="261610"/>
          </a:xfrm>
          <a:prstGeom prst="rect">
            <a:avLst/>
          </a:prstGeom>
          <a:noFill/>
        </p:spPr>
        <p:txBody>
          <a:bodyPr wrap="square" rtlCol="0">
            <a:spAutoFit/>
          </a:bodyPr>
          <a:lstStyle/>
          <a:p>
            <a:r>
              <a:rPr lang="en-US" sz="1100" dirty="0">
                <a:solidFill>
                  <a:schemeClr val="bg2">
                    <a:lumMod val="60000"/>
                    <a:lumOff val="40000"/>
                  </a:schemeClr>
                </a:solidFill>
              </a:rPr>
              <a:t>*</a:t>
            </a:r>
            <a:r>
              <a:rPr lang="en-US" sz="1100" dirty="0"/>
              <a:t> </a:t>
            </a:r>
            <a:r>
              <a:rPr lang="en-US" sz="1100" dirty="0">
                <a:solidFill>
                  <a:schemeClr val="bg2">
                    <a:lumMod val="60000"/>
                    <a:lumOff val="40000"/>
                  </a:schemeClr>
                </a:solidFill>
              </a:rPr>
              <a:t>Network Plus Certification (link in references) </a:t>
            </a:r>
          </a:p>
        </p:txBody>
      </p:sp>
      <p:cxnSp>
        <p:nvCxnSpPr>
          <p:cNvPr id="8" name="Straight Connector 7">
            <a:extLst>
              <a:ext uri="{FF2B5EF4-FFF2-40B4-BE49-F238E27FC236}">
                <a16:creationId xmlns:a16="http://schemas.microsoft.com/office/drawing/2014/main" id="{9F3D6046-24C4-E399-199C-1EF0FE9F4EDF}"/>
              </a:ext>
            </a:extLst>
          </p:cNvPr>
          <p:cNvCxnSpPr>
            <a:cxnSpLocks/>
          </p:cNvCxnSpPr>
          <p:nvPr/>
        </p:nvCxnSpPr>
        <p:spPr>
          <a:xfrm flipV="1">
            <a:off x="6092825" y="1358900"/>
            <a:ext cx="0" cy="351790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92324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pic>
        <p:nvPicPr>
          <p:cNvPr id="5" name="Picture 4">
            <a:extLst>
              <a:ext uri="{FF2B5EF4-FFF2-40B4-BE49-F238E27FC236}">
                <a16:creationId xmlns:a16="http://schemas.microsoft.com/office/drawing/2014/main" id="{036992F2-5336-752D-D748-79EE63774D0D}"/>
              </a:ext>
            </a:extLst>
          </p:cNvPr>
          <p:cNvPicPr>
            <a:picLocks noChangeAspect="1"/>
          </p:cNvPicPr>
          <p:nvPr/>
        </p:nvPicPr>
        <p:blipFill>
          <a:blip r:embed="rId3"/>
          <a:stretch>
            <a:fillRect/>
          </a:stretch>
        </p:blipFill>
        <p:spPr>
          <a:xfrm>
            <a:off x="455372" y="1144308"/>
            <a:ext cx="11301063" cy="4905761"/>
          </a:xfrm>
          <a:prstGeom prst="rect">
            <a:avLst/>
          </a:prstGeom>
        </p:spPr>
      </p:pic>
      <p:sp>
        <p:nvSpPr>
          <p:cNvPr id="1199" name="Google Shape;1199;p156"/>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t>Operating Systems – one size doesn’t fit all</a:t>
            </a:r>
            <a:endParaRPr dirty="0"/>
          </a:p>
        </p:txBody>
      </p:sp>
    </p:spTree>
    <p:extLst>
      <p:ext uri="{BB962C8B-B14F-4D97-AF65-F5344CB8AC3E}">
        <p14:creationId xmlns:p14="http://schemas.microsoft.com/office/powerpoint/2010/main" val="38465004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pic>
        <p:nvPicPr>
          <p:cNvPr id="3" name="Picture 2">
            <a:extLst>
              <a:ext uri="{FF2B5EF4-FFF2-40B4-BE49-F238E27FC236}">
                <a16:creationId xmlns:a16="http://schemas.microsoft.com/office/drawing/2014/main" id="{535EA7F9-95FC-789C-192F-EB261CF97DB7}"/>
              </a:ext>
            </a:extLst>
          </p:cNvPr>
          <p:cNvPicPr>
            <a:picLocks noChangeAspect="1"/>
          </p:cNvPicPr>
          <p:nvPr/>
        </p:nvPicPr>
        <p:blipFill>
          <a:blip r:embed="rId3"/>
          <a:stretch>
            <a:fillRect/>
          </a:stretch>
        </p:blipFill>
        <p:spPr>
          <a:xfrm>
            <a:off x="3430025" y="1068543"/>
            <a:ext cx="5328772" cy="5328772"/>
          </a:xfrm>
          <a:prstGeom prst="rect">
            <a:avLst/>
          </a:prstGeom>
        </p:spPr>
      </p:pic>
      <p:sp>
        <p:nvSpPr>
          <p:cNvPr id="1199" name="Google Shape;1199;p156"/>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t>Operating System Abstraction</a:t>
            </a:r>
            <a:endParaRPr dirty="0"/>
          </a:p>
        </p:txBody>
      </p:sp>
    </p:spTree>
    <p:extLst>
      <p:ext uri="{BB962C8B-B14F-4D97-AF65-F5344CB8AC3E}">
        <p14:creationId xmlns:p14="http://schemas.microsoft.com/office/powerpoint/2010/main" val="29816948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pic>
        <p:nvPicPr>
          <p:cNvPr id="5" name="Picture 4">
            <a:extLst>
              <a:ext uri="{FF2B5EF4-FFF2-40B4-BE49-F238E27FC236}">
                <a16:creationId xmlns:a16="http://schemas.microsoft.com/office/drawing/2014/main" id="{766557FA-FA53-F91C-437D-76C7133A9556}"/>
              </a:ext>
            </a:extLst>
          </p:cNvPr>
          <p:cNvPicPr>
            <a:picLocks noChangeAspect="1"/>
          </p:cNvPicPr>
          <p:nvPr/>
        </p:nvPicPr>
        <p:blipFill>
          <a:blip r:embed="rId3"/>
          <a:stretch>
            <a:fillRect/>
          </a:stretch>
        </p:blipFill>
        <p:spPr>
          <a:xfrm>
            <a:off x="3430024" y="1068542"/>
            <a:ext cx="5328772" cy="5328772"/>
          </a:xfrm>
          <a:prstGeom prst="rect">
            <a:avLst/>
          </a:prstGeom>
        </p:spPr>
      </p:pic>
      <p:sp>
        <p:nvSpPr>
          <p:cNvPr id="1199" name="Google Shape;1199;p156"/>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t>Process-centric Worldview</a:t>
            </a:r>
            <a:endParaRPr dirty="0"/>
          </a:p>
        </p:txBody>
      </p:sp>
    </p:spTree>
    <p:extLst>
      <p:ext uri="{BB962C8B-B14F-4D97-AF65-F5344CB8AC3E}">
        <p14:creationId xmlns:p14="http://schemas.microsoft.com/office/powerpoint/2010/main" val="33983196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pic>
        <p:nvPicPr>
          <p:cNvPr id="6" name="Picture 5">
            <a:extLst>
              <a:ext uri="{FF2B5EF4-FFF2-40B4-BE49-F238E27FC236}">
                <a16:creationId xmlns:a16="http://schemas.microsoft.com/office/drawing/2014/main" id="{15679D12-CD1A-C644-264B-34DB9F50D43F}"/>
              </a:ext>
            </a:extLst>
          </p:cNvPr>
          <p:cNvPicPr>
            <a:picLocks noChangeAspect="1"/>
          </p:cNvPicPr>
          <p:nvPr/>
        </p:nvPicPr>
        <p:blipFill>
          <a:blip r:embed="rId3"/>
          <a:stretch>
            <a:fillRect/>
          </a:stretch>
        </p:blipFill>
        <p:spPr>
          <a:xfrm>
            <a:off x="472680" y="1151166"/>
            <a:ext cx="11290926" cy="5246149"/>
          </a:xfrm>
          <a:prstGeom prst="rect">
            <a:avLst/>
          </a:prstGeom>
        </p:spPr>
      </p:pic>
      <p:sp>
        <p:nvSpPr>
          <p:cNvPr id="1199" name="Google Shape;1199;p156"/>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t>Attack Surface Analysis Workflow</a:t>
            </a:r>
            <a:endParaRPr dirty="0"/>
          </a:p>
        </p:txBody>
      </p:sp>
    </p:spTree>
    <p:extLst>
      <p:ext uri="{BB962C8B-B14F-4D97-AF65-F5344CB8AC3E}">
        <p14:creationId xmlns:p14="http://schemas.microsoft.com/office/powerpoint/2010/main" val="38767556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pic>
        <p:nvPicPr>
          <p:cNvPr id="7" name="Picture 6">
            <a:extLst>
              <a:ext uri="{FF2B5EF4-FFF2-40B4-BE49-F238E27FC236}">
                <a16:creationId xmlns:a16="http://schemas.microsoft.com/office/drawing/2014/main" id="{43CAACDD-ECCB-C95E-05EF-65C858C21141}"/>
              </a:ext>
            </a:extLst>
          </p:cNvPr>
          <p:cNvPicPr>
            <a:picLocks noChangeAspect="1"/>
          </p:cNvPicPr>
          <p:nvPr/>
        </p:nvPicPr>
        <p:blipFill>
          <a:blip r:embed="rId3"/>
          <a:stretch>
            <a:fillRect/>
          </a:stretch>
        </p:blipFill>
        <p:spPr>
          <a:xfrm>
            <a:off x="472680" y="1151166"/>
            <a:ext cx="4158365" cy="5246149"/>
          </a:xfrm>
          <a:prstGeom prst="rect">
            <a:avLst/>
          </a:prstGeom>
        </p:spPr>
      </p:pic>
      <p:sp>
        <p:nvSpPr>
          <p:cNvPr id="1199" name="Google Shape;1199;p156"/>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t>Model Creation</a:t>
            </a:r>
            <a:endParaRPr dirty="0"/>
          </a:p>
        </p:txBody>
      </p:sp>
    </p:spTree>
    <p:extLst>
      <p:ext uri="{BB962C8B-B14F-4D97-AF65-F5344CB8AC3E}">
        <p14:creationId xmlns:p14="http://schemas.microsoft.com/office/powerpoint/2010/main" val="12726173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198">
          <a:extLst>
            <a:ext uri="{FF2B5EF4-FFF2-40B4-BE49-F238E27FC236}">
              <a16:creationId xmlns:a16="http://schemas.microsoft.com/office/drawing/2014/main" id="{6094F6F5-4F9F-FC4B-04A1-22A7B73C14AD}"/>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50509525-1C06-D9C6-8D0F-EFF1A8D32E2E}"/>
              </a:ext>
            </a:extLst>
          </p:cNvPr>
          <p:cNvPicPr>
            <a:picLocks noChangeAspect="1"/>
          </p:cNvPicPr>
          <p:nvPr/>
        </p:nvPicPr>
        <p:blipFill>
          <a:blip r:embed="rId3"/>
          <a:stretch>
            <a:fillRect/>
          </a:stretch>
        </p:blipFill>
        <p:spPr>
          <a:xfrm>
            <a:off x="3651757" y="1151166"/>
            <a:ext cx="3965593" cy="5246149"/>
          </a:xfrm>
          <a:prstGeom prst="rect">
            <a:avLst/>
          </a:prstGeom>
        </p:spPr>
      </p:pic>
      <p:sp>
        <p:nvSpPr>
          <p:cNvPr id="1199" name="Google Shape;1199;p156">
            <a:extLst>
              <a:ext uri="{FF2B5EF4-FFF2-40B4-BE49-F238E27FC236}">
                <a16:creationId xmlns:a16="http://schemas.microsoft.com/office/drawing/2014/main" id="{CFBFA96C-5E2E-942A-2FD4-D2461016D17B}"/>
              </a:ext>
            </a:extLst>
          </p:cNvPr>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t>Analysis</a:t>
            </a:r>
            <a:endParaRPr dirty="0"/>
          </a:p>
        </p:txBody>
      </p:sp>
    </p:spTree>
    <p:extLst>
      <p:ext uri="{BB962C8B-B14F-4D97-AF65-F5344CB8AC3E}">
        <p14:creationId xmlns:p14="http://schemas.microsoft.com/office/powerpoint/2010/main" val="14861751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198">
          <a:extLst>
            <a:ext uri="{FF2B5EF4-FFF2-40B4-BE49-F238E27FC236}">
              <a16:creationId xmlns:a16="http://schemas.microsoft.com/office/drawing/2014/main" id="{244ED865-3563-F50E-8586-38AE1B0D1F7A}"/>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861515F0-24D5-4691-5634-7AB48554E012}"/>
              </a:ext>
            </a:extLst>
          </p:cNvPr>
          <p:cNvPicPr>
            <a:picLocks noChangeAspect="1"/>
          </p:cNvPicPr>
          <p:nvPr/>
        </p:nvPicPr>
        <p:blipFill>
          <a:blip r:embed="rId3">
            <a:alphaModFix/>
          </a:blip>
          <a:stretch>
            <a:fillRect/>
          </a:stretch>
        </p:blipFill>
        <p:spPr>
          <a:xfrm>
            <a:off x="4904978" y="1096597"/>
            <a:ext cx="6828473" cy="5487804"/>
          </a:xfrm>
          <a:prstGeom prst="rect">
            <a:avLst/>
          </a:prstGeom>
          <a:effectLst>
            <a:outerShdw blurRad="50800" dist="38100" dir="2700000" algn="tl" rotWithShape="0">
              <a:prstClr val="black">
                <a:alpha val="40000"/>
              </a:prstClr>
            </a:outerShdw>
          </a:effectLst>
        </p:spPr>
      </p:pic>
      <p:sp>
        <p:nvSpPr>
          <p:cNvPr id="1199" name="Google Shape;1199;p156">
            <a:extLst>
              <a:ext uri="{FF2B5EF4-FFF2-40B4-BE49-F238E27FC236}">
                <a16:creationId xmlns:a16="http://schemas.microsoft.com/office/drawing/2014/main" id="{71C7551B-338B-ED64-FF0E-C1C090BC0B4E}"/>
              </a:ext>
            </a:extLst>
          </p:cNvPr>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t>Excessive Exposure</a:t>
            </a:r>
            <a:endParaRPr dirty="0"/>
          </a:p>
        </p:txBody>
      </p:sp>
      <p:sp>
        <p:nvSpPr>
          <p:cNvPr id="2" name="TextBox 1">
            <a:extLst>
              <a:ext uri="{FF2B5EF4-FFF2-40B4-BE49-F238E27FC236}">
                <a16:creationId xmlns:a16="http://schemas.microsoft.com/office/drawing/2014/main" id="{FF1997CA-0053-75D7-A264-D3A4ED7F41A6}"/>
              </a:ext>
            </a:extLst>
          </p:cNvPr>
          <p:cNvSpPr txBox="1"/>
          <p:nvPr/>
        </p:nvSpPr>
        <p:spPr>
          <a:xfrm>
            <a:off x="455374" y="1293648"/>
            <a:ext cx="3483967" cy="5093702"/>
          </a:xfrm>
          <a:prstGeom prst="rect">
            <a:avLst/>
          </a:prstGeom>
          <a:noFill/>
        </p:spPr>
        <p:txBody>
          <a:bodyPr wrap="none" rtlCol="0">
            <a:spAutoFit/>
          </a:bodyPr>
          <a:lstStyle/>
          <a:p>
            <a:pPr marL="236538" indent="-236538">
              <a:spcAft>
                <a:spcPts val="600"/>
              </a:spcAft>
              <a:buFont typeface="Arial" panose="020B0604020202020204" pitchFamily="34" charset="0"/>
              <a:buChar char="•"/>
            </a:pPr>
            <a:r>
              <a:rPr lang="en-US" sz="2800" dirty="0">
                <a:solidFill>
                  <a:schemeClr val="tx1"/>
                </a:solidFill>
              </a:rPr>
              <a:t>Ports</a:t>
            </a:r>
          </a:p>
          <a:p>
            <a:pPr marL="236538" indent="-236538">
              <a:spcAft>
                <a:spcPts val="600"/>
              </a:spcAft>
              <a:buFont typeface="Arial" panose="020B0604020202020204" pitchFamily="34" charset="0"/>
              <a:buChar char="•"/>
            </a:pPr>
            <a:r>
              <a:rPr lang="en-US" sz="2800" dirty="0">
                <a:solidFill>
                  <a:schemeClr val="tx1"/>
                </a:solidFill>
              </a:rPr>
              <a:t>Protocols</a:t>
            </a:r>
          </a:p>
          <a:p>
            <a:pPr marL="236538" indent="-236538">
              <a:spcAft>
                <a:spcPts val="600"/>
              </a:spcAft>
              <a:buFont typeface="Arial" panose="020B0604020202020204" pitchFamily="34" charset="0"/>
              <a:buChar char="•"/>
            </a:pPr>
            <a:r>
              <a:rPr lang="en-US" sz="2800" dirty="0">
                <a:solidFill>
                  <a:schemeClr val="tx1"/>
                </a:solidFill>
              </a:rPr>
              <a:t>Services</a:t>
            </a:r>
          </a:p>
          <a:p>
            <a:pPr marL="236538" indent="-236538">
              <a:spcAft>
                <a:spcPts val="600"/>
              </a:spcAft>
              <a:buFont typeface="Arial" panose="020B0604020202020204" pitchFamily="34" charset="0"/>
              <a:buChar char="•"/>
            </a:pPr>
            <a:r>
              <a:rPr lang="en-US" sz="2800" dirty="0">
                <a:solidFill>
                  <a:schemeClr val="tx1"/>
                </a:solidFill>
              </a:rPr>
              <a:t>Data structures</a:t>
            </a:r>
          </a:p>
          <a:p>
            <a:pPr marL="236538" indent="-236538">
              <a:spcAft>
                <a:spcPts val="600"/>
              </a:spcAft>
              <a:buFont typeface="Arial" panose="020B0604020202020204" pitchFamily="34" charset="0"/>
              <a:buChar char="•"/>
            </a:pPr>
            <a:r>
              <a:rPr lang="en-US" sz="2800" dirty="0">
                <a:solidFill>
                  <a:schemeClr val="tx1"/>
                </a:solidFill>
              </a:rPr>
              <a:t>Accounts</a:t>
            </a:r>
          </a:p>
          <a:p>
            <a:pPr marL="236538" indent="-236538">
              <a:spcAft>
                <a:spcPts val="600"/>
              </a:spcAft>
              <a:buFont typeface="Arial" panose="020B0604020202020204" pitchFamily="34" charset="0"/>
              <a:buChar char="•"/>
            </a:pPr>
            <a:r>
              <a:rPr lang="en-US" sz="2800" dirty="0">
                <a:solidFill>
                  <a:schemeClr val="tx1"/>
                </a:solidFill>
              </a:rPr>
              <a:t>Diagnostics</a:t>
            </a:r>
          </a:p>
          <a:p>
            <a:pPr marL="236538" indent="-236538">
              <a:spcAft>
                <a:spcPts val="600"/>
              </a:spcAft>
              <a:buFont typeface="Arial" panose="020B0604020202020204" pitchFamily="34" charset="0"/>
              <a:buChar char="•"/>
            </a:pPr>
            <a:r>
              <a:rPr lang="en-US" sz="2800" dirty="0">
                <a:solidFill>
                  <a:schemeClr val="tx1"/>
                </a:solidFill>
              </a:rPr>
              <a:t>Remote execution</a:t>
            </a:r>
          </a:p>
          <a:p>
            <a:pPr marL="236538" indent="-236538">
              <a:spcAft>
                <a:spcPts val="600"/>
              </a:spcAft>
              <a:buFont typeface="Arial" panose="020B0604020202020204" pitchFamily="34" charset="0"/>
              <a:buChar char="•"/>
            </a:pPr>
            <a:r>
              <a:rPr lang="en-US" sz="2800" dirty="0">
                <a:solidFill>
                  <a:schemeClr val="tx1"/>
                </a:solidFill>
              </a:rPr>
              <a:t>Connection lifetime</a:t>
            </a:r>
          </a:p>
          <a:p>
            <a:pPr marL="236538" indent="-236538">
              <a:spcAft>
                <a:spcPts val="600"/>
              </a:spcAft>
              <a:buFont typeface="Arial" panose="020B0604020202020204" pitchFamily="34" charset="0"/>
              <a:buChar char="•"/>
            </a:pPr>
            <a:r>
              <a:rPr lang="en-US" sz="2800" dirty="0">
                <a:solidFill>
                  <a:schemeClr val="tx1"/>
                </a:solidFill>
              </a:rPr>
              <a:t>Features</a:t>
            </a:r>
          </a:p>
          <a:p>
            <a:pPr marL="236538" indent="-236538">
              <a:spcAft>
                <a:spcPts val="600"/>
              </a:spcAft>
              <a:buFont typeface="Arial" panose="020B0604020202020204" pitchFamily="34" charset="0"/>
              <a:buChar char="•"/>
            </a:pPr>
            <a:r>
              <a:rPr lang="en-US" sz="2800" dirty="0">
                <a:solidFill>
                  <a:schemeClr val="tx1"/>
                </a:solidFill>
              </a:rPr>
              <a:t>Memory pressure</a:t>
            </a:r>
          </a:p>
        </p:txBody>
      </p:sp>
    </p:spTree>
    <p:extLst>
      <p:ext uri="{BB962C8B-B14F-4D97-AF65-F5344CB8AC3E}">
        <p14:creationId xmlns:p14="http://schemas.microsoft.com/office/powerpoint/2010/main" val="27063694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198">
          <a:extLst>
            <a:ext uri="{FF2B5EF4-FFF2-40B4-BE49-F238E27FC236}">
              <a16:creationId xmlns:a16="http://schemas.microsoft.com/office/drawing/2014/main" id="{82B8C6B2-C6BE-E68D-B5DC-D533B306A50E}"/>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7332BDC1-60FA-0DA1-3EB5-946594B5C4E0}"/>
              </a:ext>
            </a:extLst>
          </p:cNvPr>
          <p:cNvPicPr>
            <a:picLocks noChangeAspect="1"/>
          </p:cNvPicPr>
          <p:nvPr/>
        </p:nvPicPr>
        <p:blipFill>
          <a:blip r:embed="rId3"/>
          <a:stretch>
            <a:fillRect/>
          </a:stretch>
        </p:blipFill>
        <p:spPr>
          <a:xfrm>
            <a:off x="6598126" y="1151167"/>
            <a:ext cx="5163531" cy="5246148"/>
          </a:xfrm>
          <a:prstGeom prst="rect">
            <a:avLst/>
          </a:prstGeom>
        </p:spPr>
      </p:pic>
      <p:sp>
        <p:nvSpPr>
          <p:cNvPr id="1199" name="Google Shape;1199;p156">
            <a:extLst>
              <a:ext uri="{FF2B5EF4-FFF2-40B4-BE49-F238E27FC236}">
                <a16:creationId xmlns:a16="http://schemas.microsoft.com/office/drawing/2014/main" id="{396EDE4E-E5A1-14AD-A3F2-0D27380C3025}"/>
              </a:ext>
            </a:extLst>
          </p:cNvPr>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t>Triaging</a:t>
            </a:r>
            <a:endParaRPr dirty="0"/>
          </a:p>
        </p:txBody>
      </p:sp>
    </p:spTree>
    <p:extLst>
      <p:ext uri="{BB962C8B-B14F-4D97-AF65-F5344CB8AC3E}">
        <p14:creationId xmlns:p14="http://schemas.microsoft.com/office/powerpoint/2010/main" val="34565045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sp>
        <p:nvSpPr>
          <p:cNvPr id="1199" name="Google Shape;1199;p156"/>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t>Threat Candidate Information</a:t>
            </a:r>
            <a:endParaRPr dirty="0"/>
          </a:p>
        </p:txBody>
      </p:sp>
      <p:graphicFrame>
        <p:nvGraphicFramePr>
          <p:cNvPr id="2" name="Table 3">
            <a:extLst>
              <a:ext uri="{FF2B5EF4-FFF2-40B4-BE49-F238E27FC236}">
                <a16:creationId xmlns:a16="http://schemas.microsoft.com/office/drawing/2014/main" id="{AFA8AA0E-0D7C-D561-471F-9056F8ADCEF2}"/>
              </a:ext>
            </a:extLst>
          </p:cNvPr>
          <p:cNvGraphicFramePr>
            <a:graphicFrameLocks noGrp="1"/>
          </p:cNvGraphicFramePr>
          <p:nvPr>
            <p:extLst>
              <p:ext uri="{D42A27DB-BD31-4B8C-83A1-F6EECF244321}">
                <p14:modId xmlns:p14="http://schemas.microsoft.com/office/powerpoint/2010/main" val="3324929384"/>
              </p:ext>
            </p:extLst>
          </p:nvPr>
        </p:nvGraphicFramePr>
        <p:xfrm>
          <a:off x="489104" y="1663511"/>
          <a:ext cx="11244347" cy="4236720"/>
        </p:xfrm>
        <a:graphic>
          <a:graphicData uri="http://schemas.openxmlformats.org/drawingml/2006/table">
            <a:tbl>
              <a:tblPr firstRow="1" bandRow="1">
                <a:tableStyleId>{F9A1F375-83D2-49B6-B6D9-1E75FAB2CD22}</a:tableStyleId>
              </a:tblPr>
              <a:tblGrid>
                <a:gridCol w="2757361">
                  <a:extLst>
                    <a:ext uri="{9D8B030D-6E8A-4147-A177-3AD203B41FA5}">
                      <a16:colId xmlns:a16="http://schemas.microsoft.com/office/drawing/2014/main" val="2020875351"/>
                    </a:ext>
                  </a:extLst>
                </a:gridCol>
                <a:gridCol w="1179319">
                  <a:extLst>
                    <a:ext uri="{9D8B030D-6E8A-4147-A177-3AD203B41FA5}">
                      <a16:colId xmlns:a16="http://schemas.microsoft.com/office/drawing/2014/main" val="2434688409"/>
                    </a:ext>
                  </a:extLst>
                </a:gridCol>
                <a:gridCol w="1170774">
                  <a:extLst>
                    <a:ext uri="{9D8B030D-6E8A-4147-A177-3AD203B41FA5}">
                      <a16:colId xmlns:a16="http://schemas.microsoft.com/office/drawing/2014/main" val="4061408409"/>
                    </a:ext>
                  </a:extLst>
                </a:gridCol>
                <a:gridCol w="1384419">
                  <a:extLst>
                    <a:ext uri="{9D8B030D-6E8A-4147-A177-3AD203B41FA5}">
                      <a16:colId xmlns:a16="http://schemas.microsoft.com/office/drawing/2014/main" val="3739145920"/>
                    </a:ext>
                  </a:extLst>
                </a:gridCol>
                <a:gridCol w="3534624">
                  <a:extLst>
                    <a:ext uri="{9D8B030D-6E8A-4147-A177-3AD203B41FA5}">
                      <a16:colId xmlns:a16="http://schemas.microsoft.com/office/drawing/2014/main" val="329333426"/>
                    </a:ext>
                  </a:extLst>
                </a:gridCol>
                <a:gridCol w="1217850">
                  <a:extLst>
                    <a:ext uri="{9D8B030D-6E8A-4147-A177-3AD203B41FA5}">
                      <a16:colId xmlns:a16="http://schemas.microsoft.com/office/drawing/2014/main" val="3402597505"/>
                    </a:ext>
                  </a:extLst>
                </a:gridCol>
              </a:tblGrid>
              <a:tr h="215799">
                <a:tc rowSpan="3">
                  <a:txBody>
                    <a:bodyPr/>
                    <a:lstStyle/>
                    <a:p>
                      <a:pPr algn="r"/>
                      <a:r>
                        <a:rPr lang="en-US" sz="2000" b="1" dirty="0"/>
                        <a:t>Process</a:t>
                      </a:r>
                    </a:p>
                  </a:txBody>
                  <a:tcPr anchor="b">
                    <a:solidFill>
                      <a:schemeClr val="bg2">
                        <a:lumMod val="20000"/>
                        <a:lumOff val="80000"/>
                      </a:schemeClr>
                    </a:solidFill>
                  </a:tcPr>
                </a:tc>
                <a:tc gridSpan="5">
                  <a:txBody>
                    <a:bodyPr/>
                    <a:lstStyle/>
                    <a:p>
                      <a:pPr algn="ctr"/>
                      <a:r>
                        <a:rPr lang="en-US" sz="2000" b="1" dirty="0"/>
                        <a:t>SARIF element</a:t>
                      </a:r>
                    </a:p>
                  </a:txBody>
                  <a:tcPr anchor="b">
                    <a:solidFill>
                      <a:schemeClr val="bg2">
                        <a:lumMod val="20000"/>
                        <a:lumOff val="80000"/>
                      </a:schemeClr>
                    </a:solidFill>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4085831285"/>
                  </a:ext>
                </a:extLst>
              </a:tr>
              <a:tr h="236845">
                <a:tc vMerge="1">
                  <a:txBody>
                    <a:bodyPr/>
                    <a:lstStyle/>
                    <a:p>
                      <a:endParaRPr lang="en-US" dirty="0"/>
                    </a:p>
                  </a:txBody>
                  <a:tcPr/>
                </a:tc>
                <a:tc rowSpan="2">
                  <a:txBody>
                    <a:bodyPr/>
                    <a:lstStyle/>
                    <a:p>
                      <a:pPr algn="ctr"/>
                      <a:r>
                        <a:rPr lang="en-US" sz="2000" b="1" dirty="0"/>
                        <a:t>Context</a:t>
                      </a:r>
                    </a:p>
                  </a:txBody>
                  <a:tcPr anchor="b">
                    <a:solidFill>
                      <a:schemeClr val="bg2">
                        <a:lumMod val="20000"/>
                        <a:lumOff val="80000"/>
                      </a:schemeClr>
                    </a:solidFill>
                  </a:tcPr>
                </a:tc>
                <a:tc rowSpan="2">
                  <a:txBody>
                    <a:bodyPr/>
                    <a:lstStyle/>
                    <a:p>
                      <a:pPr algn="ctr"/>
                      <a:r>
                        <a:rPr lang="en-US" sz="2000" b="1" dirty="0"/>
                        <a:t>Run</a:t>
                      </a:r>
                    </a:p>
                  </a:txBody>
                  <a:tcPr anchor="b">
                    <a:solidFill>
                      <a:schemeClr val="bg2">
                        <a:lumMod val="20000"/>
                        <a:lumOff val="80000"/>
                      </a:schemeClr>
                    </a:solidFill>
                  </a:tcPr>
                </a:tc>
                <a:tc rowSpan="2">
                  <a:txBody>
                    <a:bodyPr/>
                    <a:lstStyle/>
                    <a:p>
                      <a:pPr algn="l"/>
                      <a:r>
                        <a:rPr lang="en-US" sz="2000" b="1" dirty="0"/>
                        <a:t>Test</a:t>
                      </a:r>
                    </a:p>
                  </a:txBody>
                  <a:tcPr anchor="b">
                    <a:solidFill>
                      <a:schemeClr val="bg2">
                        <a:lumMod val="20000"/>
                        <a:lumOff val="80000"/>
                      </a:schemeClr>
                    </a:solidFill>
                  </a:tcPr>
                </a:tc>
                <a:tc gridSpan="2">
                  <a:txBody>
                    <a:bodyPr/>
                    <a:lstStyle/>
                    <a:p>
                      <a:pPr algn="ctr"/>
                      <a:r>
                        <a:rPr lang="en-US" sz="2000" b="1" dirty="0"/>
                        <a:t>Finding</a:t>
                      </a:r>
                    </a:p>
                  </a:txBody>
                  <a:tcPr anchor="b">
                    <a:solidFill>
                      <a:schemeClr val="bg2">
                        <a:lumMod val="20000"/>
                        <a:lumOff val="80000"/>
                      </a:schemeClr>
                    </a:solidFill>
                  </a:tcPr>
                </a:tc>
                <a:tc hMerge="1">
                  <a:txBody>
                    <a:bodyPr/>
                    <a:lstStyle/>
                    <a:p>
                      <a:endParaRPr lang="en-US" dirty="0"/>
                    </a:p>
                  </a:txBody>
                  <a:tcPr/>
                </a:tc>
                <a:extLst>
                  <a:ext uri="{0D108BD9-81ED-4DB2-BD59-A6C34878D82A}">
                    <a16:rowId xmlns:a16="http://schemas.microsoft.com/office/drawing/2014/main" val="1740869558"/>
                  </a:ext>
                </a:extLst>
              </a:tr>
              <a:tr h="225234">
                <a:tc vMerge="1">
                  <a:txBody>
                    <a:bodyPr/>
                    <a:lstStyle/>
                    <a:p>
                      <a:r>
                        <a:rPr lang="en-US" dirty="0"/>
                        <a:t>Process</a:t>
                      </a:r>
                    </a:p>
                  </a:txBody>
                  <a:tcPr/>
                </a:tc>
                <a:tc vMerge="1">
                  <a:txBody>
                    <a:bodyPr/>
                    <a:lstStyle/>
                    <a:p>
                      <a:endParaRPr lang="en-US" dirty="0"/>
                    </a:p>
                  </a:txBody>
                  <a:tcPr/>
                </a:tc>
                <a:tc vMerge="1">
                  <a:txBody>
                    <a:bodyPr/>
                    <a:lstStyle/>
                    <a:p>
                      <a:endParaRPr lang="en-US" dirty="0"/>
                    </a:p>
                  </a:txBody>
                  <a:tcPr/>
                </a:tc>
                <a:tc vMerge="1">
                  <a:txBody>
                    <a:bodyPr/>
                    <a:lstStyle/>
                    <a:p>
                      <a:endParaRPr lang="en-US" dirty="0"/>
                    </a:p>
                  </a:txBody>
                  <a:tcPr/>
                </a:tc>
                <a:tc>
                  <a:txBody>
                    <a:bodyPr/>
                    <a:lstStyle/>
                    <a:p>
                      <a:pPr algn="l"/>
                      <a:r>
                        <a:rPr lang="en-US" sz="2000" b="1" dirty="0"/>
                        <a:t>Location</a:t>
                      </a:r>
                    </a:p>
                  </a:txBody>
                  <a:tcPr anchor="b">
                    <a:solidFill>
                      <a:schemeClr val="bg2">
                        <a:lumMod val="20000"/>
                        <a:lumOff val="80000"/>
                      </a:schemeClr>
                    </a:solidFill>
                  </a:tcPr>
                </a:tc>
                <a:tc>
                  <a:txBody>
                    <a:bodyPr/>
                    <a:lstStyle/>
                    <a:p>
                      <a:pPr algn="l"/>
                      <a:r>
                        <a:rPr lang="en-US" sz="2000" b="1" dirty="0"/>
                        <a:t>Issue</a:t>
                      </a:r>
                    </a:p>
                  </a:txBody>
                  <a:tcPr anchor="b">
                    <a:solidFill>
                      <a:schemeClr val="bg2">
                        <a:lumMod val="20000"/>
                        <a:lumOff val="80000"/>
                      </a:schemeClr>
                    </a:solidFill>
                  </a:tcPr>
                </a:tc>
                <a:extLst>
                  <a:ext uri="{0D108BD9-81ED-4DB2-BD59-A6C34878D82A}">
                    <a16:rowId xmlns:a16="http://schemas.microsoft.com/office/drawing/2014/main" val="3134192100"/>
                  </a:ext>
                </a:extLst>
              </a:tr>
              <a:tr h="370840">
                <a:tc>
                  <a:txBody>
                    <a:bodyPr/>
                    <a:lstStyle/>
                    <a:p>
                      <a:pPr algn="r"/>
                      <a:r>
                        <a:rPr lang="en-US" sz="1900" dirty="0"/>
                        <a:t>Attack Surface Analysis</a:t>
                      </a:r>
                    </a:p>
                  </a:txBody>
                  <a:tcPr anchor="ctr">
                    <a:solidFill>
                      <a:srgbClr val="FFC161"/>
                    </a:solidFill>
                  </a:tcPr>
                </a:tc>
                <a:tc rowSpan="8">
                  <a:txBody>
                    <a:bodyPr/>
                    <a:lstStyle/>
                    <a:p>
                      <a:pPr algn="ctr"/>
                      <a:r>
                        <a:rPr lang="en-US" sz="1900" dirty="0"/>
                        <a:t>Common</a:t>
                      </a:r>
                    </a:p>
                  </a:txBody>
                  <a:tcPr anchor="ctr">
                    <a:solidFill>
                      <a:schemeClr val="bg1">
                        <a:lumMod val="85000"/>
                      </a:schemeClr>
                    </a:solidFill>
                  </a:tcPr>
                </a:tc>
                <a:tc rowSpan="8">
                  <a:txBody>
                    <a:bodyPr/>
                    <a:lstStyle/>
                    <a:p>
                      <a:pPr algn="ctr"/>
                      <a:r>
                        <a:rPr lang="en-US" sz="1900" dirty="0"/>
                        <a:t>Common</a:t>
                      </a:r>
                    </a:p>
                  </a:txBody>
                  <a:tcPr anchor="ctr">
                    <a:solidFill>
                      <a:schemeClr val="bg1">
                        <a:lumMod val="85000"/>
                      </a:schemeClr>
                    </a:solidFill>
                  </a:tcPr>
                </a:tc>
                <a:tc>
                  <a:txBody>
                    <a:bodyPr/>
                    <a:lstStyle/>
                    <a:p>
                      <a:r>
                        <a:rPr lang="en-US" sz="1900" dirty="0"/>
                        <a:t>Type</a:t>
                      </a:r>
                    </a:p>
                  </a:txBody>
                  <a:tcPr anchor="ctr">
                    <a:solidFill>
                      <a:srgbClr val="FFC161"/>
                    </a:solidFill>
                  </a:tcPr>
                </a:tc>
                <a:tc>
                  <a:txBody>
                    <a:bodyPr/>
                    <a:lstStyle/>
                    <a:p>
                      <a:r>
                        <a:rPr lang="en-US" sz="1900" dirty="0"/>
                        <a:t>Exposure</a:t>
                      </a:r>
                    </a:p>
                  </a:txBody>
                  <a:tcPr anchor="ctr">
                    <a:solidFill>
                      <a:srgbClr val="FFC161"/>
                    </a:solidFill>
                  </a:tcPr>
                </a:tc>
                <a:tc>
                  <a:txBody>
                    <a:bodyPr/>
                    <a:lstStyle/>
                    <a:p>
                      <a:r>
                        <a:rPr lang="en-US" sz="1900" dirty="0"/>
                        <a:t>Excess</a:t>
                      </a:r>
                    </a:p>
                  </a:txBody>
                  <a:tcPr anchor="ctr">
                    <a:solidFill>
                      <a:srgbClr val="FFC161"/>
                    </a:solidFill>
                  </a:tcPr>
                </a:tc>
                <a:extLst>
                  <a:ext uri="{0D108BD9-81ED-4DB2-BD59-A6C34878D82A}">
                    <a16:rowId xmlns:a16="http://schemas.microsoft.com/office/drawing/2014/main" val="338492927"/>
                  </a:ext>
                </a:extLst>
              </a:tr>
              <a:tr h="370840">
                <a:tc>
                  <a: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lang="en-US" sz="1900" dirty="0"/>
                        <a:t>Threat Modeling</a:t>
                      </a:r>
                    </a:p>
                  </a:txBody>
                  <a:tcPr anchor="ctr">
                    <a:solidFill>
                      <a:srgbClr val="FFFAB2"/>
                    </a:solidFill>
                  </a:tcPr>
                </a:tc>
                <a:tc vMerge="1">
                  <a:txBody>
                    <a:bodyPr/>
                    <a:lstStyle/>
                    <a:p>
                      <a:endParaRPr lang="en-US"/>
                    </a:p>
                  </a:txBody>
                  <a:tcPr/>
                </a:tc>
                <a:tc vMerge="1">
                  <a:txBody>
                    <a:bodyPr/>
                    <a:lstStyle/>
                    <a:p>
                      <a:endParaRPr lang="en-US"/>
                    </a:p>
                  </a:txBody>
                  <a:tcPr/>
                </a:tc>
                <a:tc>
                  <a:txBody>
                    <a:bodyPr/>
                    <a:lstStyle/>
                    <a:p>
                      <a:r>
                        <a:rPr lang="en-US" sz="1900" dirty="0"/>
                        <a:t>Rule</a:t>
                      </a:r>
                    </a:p>
                  </a:txBody>
                  <a:tcPr anchor="ctr">
                    <a:solidFill>
                      <a:srgbClr val="FFFAB2"/>
                    </a:solidFill>
                  </a:tcPr>
                </a:tc>
                <a:tc>
                  <a:txBody>
                    <a:bodyPr/>
                    <a:lstStyle/>
                    <a:p>
                      <a:r>
                        <a:rPr lang="en-US" sz="1900" dirty="0"/>
                        <a:t>Graph Edge</a:t>
                      </a:r>
                    </a:p>
                  </a:txBody>
                  <a:tcPr anchor="ctr">
                    <a:solidFill>
                      <a:srgbClr val="FFFAB2"/>
                    </a:solidFill>
                  </a:tcPr>
                </a:tc>
                <a:tc>
                  <a:txBody>
                    <a:bodyPr/>
                    <a:lstStyle/>
                    <a:p>
                      <a:r>
                        <a:rPr lang="en-US" sz="1900" dirty="0"/>
                        <a:t>Violation</a:t>
                      </a:r>
                    </a:p>
                  </a:txBody>
                  <a:tcPr anchor="ctr">
                    <a:solidFill>
                      <a:srgbClr val="FFFAB2"/>
                    </a:solidFill>
                  </a:tcPr>
                </a:tc>
                <a:extLst>
                  <a:ext uri="{0D108BD9-81ED-4DB2-BD59-A6C34878D82A}">
                    <a16:rowId xmlns:a16="http://schemas.microsoft.com/office/drawing/2014/main" val="3155609566"/>
                  </a:ext>
                </a:extLst>
              </a:tr>
              <a:tr h="370840">
                <a:tc>
                  <a:txBody>
                    <a:bodyPr/>
                    <a:lstStyle/>
                    <a:p>
                      <a:pPr algn="r"/>
                      <a:r>
                        <a:rPr lang="en-US" sz="1900" dirty="0"/>
                        <a:t>Static Analysis</a:t>
                      </a:r>
                    </a:p>
                  </a:txBody>
                  <a:tcPr anchor="ctr">
                    <a:solidFill>
                      <a:srgbClr val="CCFFCC"/>
                    </a:solidFill>
                  </a:tcPr>
                </a:tc>
                <a:tc vMerge="1">
                  <a:txBody>
                    <a:bodyPr/>
                    <a:lstStyle/>
                    <a:p>
                      <a:r>
                        <a:rPr lang="en-US" sz="1800" dirty="0"/>
                        <a:t>Common</a:t>
                      </a:r>
                    </a:p>
                  </a:txBody>
                  <a:tcPr anchor="ctr">
                    <a:noFill/>
                  </a:tcPr>
                </a:tc>
                <a:tc vMerge="1">
                  <a:txBody>
                    <a:bodyPr/>
                    <a:lstStyle/>
                    <a:p>
                      <a:r>
                        <a:rPr lang="en-US" sz="1800" dirty="0"/>
                        <a:t>Common</a:t>
                      </a:r>
                    </a:p>
                  </a:txBody>
                  <a:tcPr anchor="ctr">
                    <a:noFill/>
                  </a:tcPr>
                </a:tc>
                <a:tc>
                  <a:txBody>
                    <a:bodyPr/>
                    <a:lstStyle/>
                    <a:p>
                      <a:r>
                        <a:rPr lang="en-US" sz="1900" dirty="0"/>
                        <a:t>Checker</a:t>
                      </a:r>
                    </a:p>
                  </a:txBody>
                  <a:tcPr anchor="ctr">
                    <a:solidFill>
                      <a:srgbClr val="CCFFCC"/>
                    </a:solidFill>
                  </a:tcPr>
                </a:tc>
                <a:tc>
                  <a:txBody>
                    <a:bodyPr/>
                    <a:lstStyle/>
                    <a:p>
                      <a:r>
                        <a:rPr lang="en-US" sz="1900" dirty="0"/>
                        <a:t>File / Line</a:t>
                      </a:r>
                    </a:p>
                  </a:txBody>
                  <a:tcPr anchor="ctr">
                    <a:solidFill>
                      <a:srgbClr val="CCFFCC"/>
                    </a:solidFill>
                  </a:tcPr>
                </a:tc>
                <a:tc>
                  <a:txBody>
                    <a:bodyPr/>
                    <a:lstStyle/>
                    <a:p>
                      <a:r>
                        <a:rPr lang="en-US" sz="1900" dirty="0"/>
                        <a:t>Violation</a:t>
                      </a:r>
                    </a:p>
                  </a:txBody>
                  <a:tcPr anchor="ctr">
                    <a:solidFill>
                      <a:srgbClr val="CCFFCC"/>
                    </a:solidFill>
                  </a:tcPr>
                </a:tc>
                <a:extLst>
                  <a:ext uri="{0D108BD9-81ED-4DB2-BD59-A6C34878D82A}">
                    <a16:rowId xmlns:a16="http://schemas.microsoft.com/office/drawing/2014/main" val="1208917037"/>
                  </a:ext>
                </a:extLst>
              </a:tr>
              <a:tr h="370840">
                <a:tc>
                  <a:txBody>
                    <a:bodyPr/>
                    <a:lstStyle/>
                    <a:p>
                      <a:pPr algn="r"/>
                      <a:r>
                        <a:rPr lang="en-US" sz="1900" dirty="0"/>
                        <a:t>Fuzz Testing</a:t>
                      </a:r>
                    </a:p>
                  </a:txBody>
                  <a:tcPr anchor="ctr">
                    <a:solidFill>
                      <a:srgbClr val="CCFFCC"/>
                    </a:solidFill>
                  </a:tcPr>
                </a:tc>
                <a:tc vMerge="1">
                  <a:txBody>
                    <a:bodyPr/>
                    <a:lstStyle/>
                    <a:p>
                      <a:endParaRPr lang="en-US" dirty="0"/>
                    </a:p>
                  </a:txBody>
                  <a:tcPr anchor="ctr"/>
                </a:tc>
                <a:tc vMerge="1">
                  <a:txBody>
                    <a:bodyPr/>
                    <a:lstStyle/>
                    <a:p>
                      <a:endParaRPr lang="en-US" dirty="0"/>
                    </a:p>
                  </a:txBody>
                  <a:tcPr anchor="ctr"/>
                </a:tc>
                <a:tc>
                  <a:txBody>
                    <a:bodyPr/>
                    <a:lstStyle/>
                    <a:p>
                      <a:r>
                        <a:rPr lang="en-US" sz="1900" dirty="0"/>
                        <a:t>Checker</a:t>
                      </a:r>
                    </a:p>
                  </a:txBody>
                  <a:tcPr anchor="ctr">
                    <a:solidFill>
                      <a:srgbClr val="CCFFCC"/>
                    </a:solidFill>
                  </a:tcPr>
                </a:tc>
                <a:tc>
                  <a:txBody>
                    <a:bodyPr/>
                    <a:lstStyle/>
                    <a:p>
                      <a:r>
                        <a:rPr lang="en-US" sz="1900" dirty="0"/>
                        <a:t>File / Line</a:t>
                      </a:r>
                    </a:p>
                  </a:txBody>
                  <a:tcPr anchor="ctr">
                    <a:solidFill>
                      <a:srgbClr val="CCFFCC"/>
                    </a:solidFill>
                  </a:tcPr>
                </a:tc>
                <a:tc>
                  <a:txBody>
                    <a:bodyPr/>
                    <a:lstStyle/>
                    <a:p>
                      <a:r>
                        <a:rPr lang="en-US" sz="1900" dirty="0"/>
                        <a:t>Fault</a:t>
                      </a:r>
                    </a:p>
                  </a:txBody>
                  <a:tcPr anchor="ctr">
                    <a:solidFill>
                      <a:srgbClr val="CCFFCC"/>
                    </a:solidFill>
                  </a:tcPr>
                </a:tc>
                <a:extLst>
                  <a:ext uri="{0D108BD9-81ED-4DB2-BD59-A6C34878D82A}">
                    <a16:rowId xmlns:a16="http://schemas.microsoft.com/office/drawing/2014/main" val="3642369208"/>
                  </a:ext>
                </a:extLst>
              </a:tr>
              <a:tr h="370840">
                <a:tc>
                  <a:txBody>
                    <a:bodyPr/>
                    <a:lstStyle/>
                    <a:p>
                      <a:pPr algn="r"/>
                      <a:r>
                        <a:rPr lang="en-US" sz="1900" dirty="0"/>
                        <a:t>Secure Code Review</a:t>
                      </a:r>
                    </a:p>
                  </a:txBody>
                  <a:tcPr anchor="ctr">
                    <a:solidFill>
                      <a:srgbClr val="CCFFCC"/>
                    </a:solidFill>
                  </a:tcPr>
                </a:tc>
                <a:tc vMerge="1">
                  <a:txBody>
                    <a:bodyPr/>
                    <a:lstStyle/>
                    <a:p>
                      <a:endParaRPr lang="en-US"/>
                    </a:p>
                  </a:txBody>
                  <a:tcPr/>
                </a:tc>
                <a:tc vMerge="1">
                  <a:txBody>
                    <a:bodyPr/>
                    <a:lstStyle/>
                    <a:p>
                      <a:endParaRPr lang="en-US"/>
                    </a:p>
                  </a:txBody>
                  <a:tcPr/>
                </a:tc>
                <a:tc>
                  <a:txBody>
                    <a:bodyPr/>
                    <a:lstStyle/>
                    <a:p>
                      <a:r>
                        <a:rPr lang="en-US" sz="1900" dirty="0"/>
                        <a:t>Checker</a:t>
                      </a:r>
                    </a:p>
                  </a:txBody>
                  <a:tcPr anchor="ctr">
                    <a:solidFill>
                      <a:srgbClr val="CCFFCC"/>
                    </a:solidFill>
                  </a:tcPr>
                </a:tc>
                <a:tc>
                  <a:txBody>
                    <a:bodyPr/>
                    <a:lstStyle/>
                    <a:p>
                      <a:r>
                        <a:rPr lang="en-US" sz="1900" dirty="0"/>
                        <a:t>File / Line</a:t>
                      </a:r>
                    </a:p>
                  </a:txBody>
                  <a:tcPr anchor="ctr">
                    <a:solidFill>
                      <a:srgbClr val="CCFFCC"/>
                    </a:solidFill>
                  </a:tcPr>
                </a:tc>
                <a:tc>
                  <a:txBody>
                    <a:bodyPr/>
                    <a:lstStyle/>
                    <a:p>
                      <a:r>
                        <a:rPr lang="en-US" sz="1900" dirty="0"/>
                        <a:t>Violation</a:t>
                      </a:r>
                    </a:p>
                  </a:txBody>
                  <a:tcPr anchor="ctr">
                    <a:solidFill>
                      <a:srgbClr val="CCFFCC"/>
                    </a:solidFill>
                  </a:tcPr>
                </a:tc>
                <a:extLst>
                  <a:ext uri="{0D108BD9-81ED-4DB2-BD59-A6C34878D82A}">
                    <a16:rowId xmlns:a16="http://schemas.microsoft.com/office/drawing/2014/main" val="2101228276"/>
                  </a:ext>
                </a:extLst>
              </a:tr>
              <a:tr h="370840">
                <a:tc>
                  <a:txBody>
                    <a:bodyPr/>
                    <a:lstStyle/>
                    <a:p>
                      <a:pPr algn="r"/>
                      <a:r>
                        <a:rPr lang="en-US" sz="1900" dirty="0"/>
                        <a:t>Dynamic Analysis</a:t>
                      </a:r>
                    </a:p>
                  </a:txBody>
                  <a:tcPr anchor="ctr">
                    <a:solidFill>
                      <a:schemeClr val="tx2">
                        <a:lumMod val="20000"/>
                        <a:lumOff val="80000"/>
                      </a:schemeClr>
                    </a:solidFill>
                  </a:tcPr>
                </a:tc>
                <a:tc vMerge="1">
                  <a:txBody>
                    <a:bodyPr/>
                    <a:lstStyle/>
                    <a:p>
                      <a:endParaRPr lang="en-US" dirty="0"/>
                    </a:p>
                  </a:txBody>
                  <a:tcPr anchor="ctr"/>
                </a:tc>
                <a:tc vMerge="1">
                  <a:txBody>
                    <a:bodyPr/>
                    <a:lstStyle/>
                    <a:p>
                      <a:endParaRPr lang="en-US" dirty="0"/>
                    </a:p>
                  </a:txBody>
                  <a:tcPr anchor="ctr"/>
                </a:tc>
                <a:tc>
                  <a:txBody>
                    <a:bodyPr/>
                    <a:lstStyle/>
                    <a:p>
                      <a:r>
                        <a:rPr lang="en-US" sz="1900" dirty="0"/>
                        <a:t>Checker</a:t>
                      </a:r>
                    </a:p>
                  </a:txBody>
                  <a:tcPr anchor="ctr">
                    <a:solidFill>
                      <a:schemeClr val="tx2">
                        <a:lumMod val="20000"/>
                        <a:lumOff val="80000"/>
                      </a:schemeClr>
                    </a:solidFill>
                  </a:tcPr>
                </a:tc>
                <a:tc>
                  <a:txBody>
                    <a:bodyPr/>
                    <a:lstStyle/>
                    <a:p>
                      <a:r>
                        <a:rPr lang="en-US" sz="1900" dirty="0"/>
                        <a:t>(variable resolution location)</a:t>
                      </a:r>
                    </a:p>
                  </a:txBody>
                  <a:tcPr anchor="ctr">
                    <a:solidFill>
                      <a:schemeClr val="tx2">
                        <a:lumMod val="20000"/>
                        <a:lumOff val="80000"/>
                      </a:schemeClr>
                    </a:solidFill>
                  </a:tcPr>
                </a:tc>
                <a:tc>
                  <a:txBody>
                    <a:bodyPr/>
                    <a:lstStyle/>
                    <a:p>
                      <a:r>
                        <a:rPr lang="en-US" sz="1900" dirty="0"/>
                        <a:t>Failure</a:t>
                      </a:r>
                    </a:p>
                  </a:txBody>
                  <a:tcPr anchor="ctr">
                    <a:solidFill>
                      <a:schemeClr val="tx2">
                        <a:lumMod val="20000"/>
                        <a:lumOff val="80000"/>
                      </a:schemeClr>
                    </a:solidFill>
                  </a:tcPr>
                </a:tc>
                <a:extLst>
                  <a:ext uri="{0D108BD9-81ED-4DB2-BD59-A6C34878D82A}">
                    <a16:rowId xmlns:a16="http://schemas.microsoft.com/office/drawing/2014/main" val="1218600564"/>
                  </a:ext>
                </a:extLst>
              </a:tr>
              <a:tr h="370840">
                <a:tc>
                  <a:txBody>
                    <a:bodyPr/>
                    <a:lstStyle/>
                    <a:p>
                      <a:pPr algn="r"/>
                      <a:r>
                        <a:rPr lang="en-US" sz="1900" dirty="0"/>
                        <a:t>Penetration Testing</a:t>
                      </a:r>
                    </a:p>
                  </a:txBody>
                  <a:tcPr anchor="ctr">
                    <a:solidFill>
                      <a:srgbClr val="FFE6CC"/>
                    </a:solidFill>
                  </a:tcPr>
                </a:tc>
                <a:tc vMerge="1">
                  <a:txBody>
                    <a:bodyPr/>
                    <a:lstStyle/>
                    <a:p>
                      <a:endParaRPr lang="en-US" dirty="0"/>
                    </a:p>
                  </a:txBody>
                  <a:tcPr anchor="ctr"/>
                </a:tc>
                <a:tc vMerge="1">
                  <a:txBody>
                    <a:bodyPr/>
                    <a:lstStyle/>
                    <a:p>
                      <a:endParaRPr lang="en-US" dirty="0"/>
                    </a:p>
                  </a:txBody>
                  <a:tcPr anchor="ctr"/>
                </a:tc>
                <a:tc>
                  <a:txBody>
                    <a:bodyPr/>
                    <a:lstStyle/>
                    <a:p>
                      <a:r>
                        <a:rPr lang="en-US" sz="1900" dirty="0"/>
                        <a:t>Test</a:t>
                      </a:r>
                    </a:p>
                  </a:txBody>
                  <a:tcPr anchor="ctr">
                    <a:solidFill>
                      <a:srgbClr val="FFE6CC"/>
                    </a:solidFill>
                  </a:tcPr>
                </a:tc>
                <a:tc>
                  <a:txBody>
                    <a:bodyPr/>
                    <a:lstStyle/>
                    <a:p>
                      <a:r>
                        <a:rPr lang="en-US" sz="1900" dirty="0"/>
                        <a:t>Test Step</a:t>
                      </a:r>
                    </a:p>
                  </a:txBody>
                  <a:tcPr anchor="ctr">
                    <a:solidFill>
                      <a:srgbClr val="FFE6CC"/>
                    </a:solidFill>
                  </a:tcPr>
                </a:tc>
                <a:tc>
                  <a:txBody>
                    <a:bodyPr/>
                    <a:lstStyle/>
                    <a:p>
                      <a:r>
                        <a:rPr lang="en-US" sz="1900" dirty="0"/>
                        <a:t>Failure</a:t>
                      </a:r>
                    </a:p>
                  </a:txBody>
                  <a:tcPr anchor="ctr">
                    <a:solidFill>
                      <a:srgbClr val="FFE6CC"/>
                    </a:solidFill>
                  </a:tcPr>
                </a:tc>
                <a:extLst>
                  <a:ext uri="{0D108BD9-81ED-4DB2-BD59-A6C34878D82A}">
                    <a16:rowId xmlns:a16="http://schemas.microsoft.com/office/drawing/2014/main" val="3163205013"/>
                  </a:ext>
                </a:extLst>
              </a:tr>
              <a:tr h="370840">
                <a:tc>
                  <a:txBody>
                    <a:bodyPr/>
                    <a:lstStyle/>
                    <a:p>
                      <a:pPr algn="r"/>
                      <a:r>
                        <a:rPr lang="en-US" sz="1900" dirty="0"/>
                        <a:t>Incident Response</a:t>
                      </a:r>
                    </a:p>
                  </a:txBody>
                  <a:tcPr anchor="ctr">
                    <a:solidFill>
                      <a:srgbClr val="FFE6CC"/>
                    </a:solidFill>
                  </a:tcPr>
                </a:tc>
                <a:tc vMerge="1">
                  <a:txBody>
                    <a:bodyPr/>
                    <a:lstStyle/>
                    <a:p>
                      <a:endParaRPr lang="en-US" sz="2000" dirty="0"/>
                    </a:p>
                  </a:txBody>
                  <a:tcPr anchor="ctr"/>
                </a:tc>
                <a:tc vMerge="1">
                  <a:txBody>
                    <a:bodyPr/>
                    <a:lstStyle/>
                    <a:p>
                      <a:endParaRPr lang="en-US" sz="2000" dirty="0"/>
                    </a:p>
                  </a:txBody>
                  <a:tcPr anchor="ctr"/>
                </a:tc>
                <a:tc>
                  <a:txBody>
                    <a:bodyPr/>
                    <a:lstStyle/>
                    <a:p>
                      <a:r>
                        <a:rPr lang="en-US" sz="1900" dirty="0"/>
                        <a:t>Verification</a:t>
                      </a:r>
                    </a:p>
                  </a:txBody>
                  <a:tcPr anchor="ctr">
                    <a:solidFill>
                      <a:srgbClr val="FFE6CC"/>
                    </a:solidFill>
                  </a:tcPr>
                </a:tc>
                <a:tc>
                  <a:txBody>
                    <a:bodyPr/>
                    <a:lstStyle/>
                    <a:p>
                      <a:r>
                        <a:rPr lang="en-US" sz="1900" dirty="0"/>
                        <a:t>Verification Step</a:t>
                      </a:r>
                    </a:p>
                  </a:txBody>
                  <a:tcPr anchor="ctr">
                    <a:solidFill>
                      <a:srgbClr val="FFE6CC"/>
                    </a:solidFill>
                  </a:tcPr>
                </a:tc>
                <a:tc>
                  <a:txBody>
                    <a:bodyPr/>
                    <a:lstStyle/>
                    <a:p>
                      <a:r>
                        <a:rPr lang="en-US" sz="1900" dirty="0"/>
                        <a:t>Failure</a:t>
                      </a:r>
                    </a:p>
                  </a:txBody>
                  <a:tcPr anchor="ctr">
                    <a:solidFill>
                      <a:srgbClr val="FFE6CC"/>
                    </a:solidFill>
                  </a:tcPr>
                </a:tc>
                <a:extLst>
                  <a:ext uri="{0D108BD9-81ED-4DB2-BD59-A6C34878D82A}">
                    <a16:rowId xmlns:a16="http://schemas.microsoft.com/office/drawing/2014/main" val="1726977953"/>
                  </a:ext>
                </a:extLst>
              </a:tr>
            </a:tbl>
          </a:graphicData>
        </a:graphic>
      </p:graphicFrame>
    </p:spTree>
    <p:extLst>
      <p:ext uri="{BB962C8B-B14F-4D97-AF65-F5344CB8AC3E}">
        <p14:creationId xmlns:p14="http://schemas.microsoft.com/office/powerpoint/2010/main" val="41790555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sp>
        <p:nvSpPr>
          <p:cNvPr id="1199" name="Google Shape;1199;p156"/>
          <p:cNvSpPr txBox="1">
            <a:spLocks noGrp="1"/>
          </p:cNvSpPr>
          <p:nvPr>
            <p:ph type="title"/>
          </p:nvPr>
        </p:nvSpPr>
        <p:spPr>
          <a:xfrm>
            <a:off x="455617" y="460684"/>
            <a:ext cx="11277833" cy="524399"/>
          </a:xfrm>
          <a:prstGeom prst="rect">
            <a:avLst/>
          </a:prstGeom>
        </p:spPr>
        <p:txBody>
          <a:bodyPr spcFirstLastPara="1" wrap="square" lIns="0" tIns="0" rIns="0" bIns="0" anchor="ctr" anchorCtr="0">
            <a:noAutofit/>
          </a:bodyPr>
          <a:lstStyle/>
          <a:p>
            <a:pPr>
              <a:lnSpc>
                <a:spcPct val="100000"/>
              </a:lnSpc>
            </a:pPr>
            <a:r>
              <a:rPr lang="en" dirty="0"/>
              <a:t>Training Path</a:t>
            </a:r>
            <a:endParaRPr dirty="0"/>
          </a:p>
        </p:txBody>
      </p:sp>
      <p:pic>
        <p:nvPicPr>
          <p:cNvPr id="7" name="Picture 6">
            <a:extLst>
              <a:ext uri="{FF2B5EF4-FFF2-40B4-BE49-F238E27FC236}">
                <a16:creationId xmlns:a16="http://schemas.microsoft.com/office/drawing/2014/main" id="{C52B1944-9D2E-B660-DF63-98B36A597D37}"/>
              </a:ext>
            </a:extLst>
          </p:cNvPr>
          <p:cNvPicPr>
            <a:picLocks noChangeAspect="1"/>
          </p:cNvPicPr>
          <p:nvPr/>
        </p:nvPicPr>
        <p:blipFill>
          <a:blip r:embed="rId3"/>
          <a:stretch>
            <a:fillRect/>
          </a:stretch>
        </p:blipFill>
        <p:spPr>
          <a:xfrm>
            <a:off x="741952" y="326959"/>
            <a:ext cx="10704920" cy="6204081"/>
          </a:xfrm>
          <a:prstGeom prst="rect">
            <a:avLst/>
          </a:prstGeom>
          <a:effectLst/>
        </p:spPr>
      </p:pic>
    </p:spTree>
    <p:extLst>
      <p:ext uri="{BB962C8B-B14F-4D97-AF65-F5344CB8AC3E}">
        <p14:creationId xmlns:p14="http://schemas.microsoft.com/office/powerpoint/2010/main" val="27776780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pic>
        <p:nvPicPr>
          <p:cNvPr id="3" name="Picture 2">
            <a:extLst>
              <a:ext uri="{FF2B5EF4-FFF2-40B4-BE49-F238E27FC236}">
                <a16:creationId xmlns:a16="http://schemas.microsoft.com/office/drawing/2014/main" id="{7DCEDAA3-FB31-D952-FDE3-F6260FD4CB94}"/>
              </a:ext>
            </a:extLst>
          </p:cNvPr>
          <p:cNvPicPr>
            <a:picLocks noChangeAspect="1"/>
          </p:cNvPicPr>
          <p:nvPr/>
        </p:nvPicPr>
        <p:blipFill rotWithShape="1">
          <a:blip r:embed="rId3"/>
          <a:srcRect t="31614" b="12119"/>
          <a:stretch/>
        </p:blipFill>
        <p:spPr>
          <a:xfrm>
            <a:off x="-1" y="-1"/>
            <a:ext cx="12188826" cy="6858001"/>
          </a:xfrm>
          <a:prstGeom prst="rect">
            <a:avLst/>
          </a:prstGeom>
        </p:spPr>
      </p:pic>
      <p:sp>
        <p:nvSpPr>
          <p:cNvPr id="1199" name="Google Shape;1199;p156"/>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solidFill>
                  <a:schemeClr val="bg1"/>
                </a:solidFill>
              </a:rPr>
              <a:t>Layers</a:t>
            </a:r>
            <a:r>
              <a:rPr lang="en" sz="1600" dirty="0"/>
              <a:t> </a:t>
            </a:r>
            <a:r>
              <a:rPr lang="en" baseline="30000" dirty="0">
                <a:solidFill>
                  <a:srgbClr val="FFFAB2"/>
                </a:solidFill>
              </a:rPr>
              <a:t>*</a:t>
            </a:r>
            <a:endParaRPr baseline="30000" dirty="0">
              <a:solidFill>
                <a:srgbClr val="FFFAB2"/>
              </a:solidFill>
            </a:endParaRPr>
          </a:p>
        </p:txBody>
      </p:sp>
      <p:sp>
        <p:nvSpPr>
          <p:cNvPr id="5" name="TextBox 4">
            <a:extLst>
              <a:ext uri="{FF2B5EF4-FFF2-40B4-BE49-F238E27FC236}">
                <a16:creationId xmlns:a16="http://schemas.microsoft.com/office/drawing/2014/main" id="{6917B4D1-3225-01F0-07A3-04829CC69DB6}"/>
              </a:ext>
            </a:extLst>
          </p:cNvPr>
          <p:cNvSpPr txBox="1"/>
          <p:nvPr/>
        </p:nvSpPr>
        <p:spPr>
          <a:xfrm>
            <a:off x="0" y="6596390"/>
            <a:ext cx="7484882" cy="261610"/>
          </a:xfrm>
          <a:prstGeom prst="rect">
            <a:avLst/>
          </a:prstGeom>
          <a:noFill/>
        </p:spPr>
        <p:txBody>
          <a:bodyPr wrap="square">
            <a:spAutoFit/>
          </a:bodyPr>
          <a:lstStyle/>
          <a:p>
            <a:r>
              <a:rPr lang="en-US" sz="1100" b="1" dirty="0">
                <a:solidFill>
                  <a:srgbClr val="FFFAB2"/>
                </a:solidFill>
              </a:rPr>
              <a:t>* </a:t>
            </a:r>
            <a:r>
              <a:rPr lang="en-US" sz="1100" b="1" i="1" dirty="0">
                <a:solidFill>
                  <a:srgbClr val="FFFAB2"/>
                </a:solidFill>
              </a:rPr>
              <a:t>Mixed onions: red and brown onions, with and without skin, whole and sliced and in rings </a:t>
            </a:r>
            <a:r>
              <a:rPr lang="en-US" sz="1100" dirty="0">
                <a:solidFill>
                  <a:srgbClr val="FFFAB2"/>
                </a:solidFill>
              </a:rPr>
              <a:t>(link in references) </a:t>
            </a:r>
          </a:p>
        </p:txBody>
      </p:sp>
    </p:spTree>
    <p:extLst>
      <p:ext uri="{BB962C8B-B14F-4D97-AF65-F5344CB8AC3E}">
        <p14:creationId xmlns:p14="http://schemas.microsoft.com/office/powerpoint/2010/main" val="21785339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sp>
        <p:nvSpPr>
          <p:cNvPr id="1199" name="Google Shape;1199;p156"/>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t>Overall Dependencies</a:t>
            </a:r>
            <a:endParaRPr dirty="0"/>
          </a:p>
        </p:txBody>
      </p:sp>
      <p:pic>
        <p:nvPicPr>
          <p:cNvPr id="3" name="Picture 2">
            <a:extLst>
              <a:ext uri="{FF2B5EF4-FFF2-40B4-BE49-F238E27FC236}">
                <a16:creationId xmlns:a16="http://schemas.microsoft.com/office/drawing/2014/main" id="{DA106B0D-EAA6-8322-39F9-4F80E37E3FD9}"/>
              </a:ext>
            </a:extLst>
          </p:cNvPr>
          <p:cNvPicPr>
            <a:picLocks noChangeAspect="1"/>
          </p:cNvPicPr>
          <p:nvPr/>
        </p:nvPicPr>
        <p:blipFill>
          <a:blip r:embed="rId3"/>
          <a:stretch>
            <a:fillRect/>
          </a:stretch>
        </p:blipFill>
        <p:spPr>
          <a:xfrm>
            <a:off x="2208212" y="1119837"/>
            <a:ext cx="7772400" cy="5478615"/>
          </a:xfrm>
          <a:prstGeom prst="rect">
            <a:avLst/>
          </a:prstGeom>
        </p:spPr>
      </p:pic>
    </p:spTree>
    <p:extLst>
      <p:ext uri="{BB962C8B-B14F-4D97-AF65-F5344CB8AC3E}">
        <p14:creationId xmlns:p14="http://schemas.microsoft.com/office/powerpoint/2010/main" val="38612264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198">
          <a:extLst>
            <a:ext uri="{FF2B5EF4-FFF2-40B4-BE49-F238E27FC236}">
              <a16:creationId xmlns:a16="http://schemas.microsoft.com/office/drawing/2014/main" id="{E1D9DB35-A297-20F0-DF49-B0622C74FE32}"/>
            </a:ext>
          </a:extLst>
        </p:cNvPr>
        <p:cNvGrpSpPr/>
        <p:nvPr/>
      </p:nvGrpSpPr>
      <p:grpSpPr>
        <a:xfrm>
          <a:off x="0" y="0"/>
          <a:ext cx="0" cy="0"/>
          <a:chOff x="0" y="0"/>
          <a:chExt cx="0" cy="0"/>
        </a:xfrm>
      </p:grpSpPr>
      <p:pic>
        <p:nvPicPr>
          <p:cNvPr id="11" name="Picture 10">
            <a:extLst>
              <a:ext uri="{FF2B5EF4-FFF2-40B4-BE49-F238E27FC236}">
                <a16:creationId xmlns:a16="http://schemas.microsoft.com/office/drawing/2014/main" id="{1F71D582-5F56-5633-E663-F9CDCD96E6C4}"/>
              </a:ext>
            </a:extLst>
          </p:cNvPr>
          <p:cNvPicPr>
            <a:picLocks noChangeAspect="1"/>
          </p:cNvPicPr>
          <p:nvPr/>
        </p:nvPicPr>
        <p:blipFill>
          <a:blip r:embed="rId3"/>
          <a:stretch>
            <a:fillRect/>
          </a:stretch>
        </p:blipFill>
        <p:spPr>
          <a:xfrm>
            <a:off x="2097327" y="1188386"/>
            <a:ext cx="4378795" cy="5544820"/>
          </a:xfrm>
          <a:prstGeom prst="rect">
            <a:avLst/>
          </a:prstGeom>
        </p:spPr>
      </p:pic>
      <p:sp>
        <p:nvSpPr>
          <p:cNvPr id="1199" name="Google Shape;1199;p156">
            <a:extLst>
              <a:ext uri="{FF2B5EF4-FFF2-40B4-BE49-F238E27FC236}">
                <a16:creationId xmlns:a16="http://schemas.microsoft.com/office/drawing/2014/main" id="{EDF59643-C88C-8901-2005-603BCF78377A}"/>
              </a:ext>
            </a:extLst>
          </p:cNvPr>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t>Downstream Use</a:t>
            </a:r>
            <a:endParaRPr dirty="0"/>
          </a:p>
        </p:txBody>
      </p:sp>
    </p:spTree>
    <p:extLst>
      <p:ext uri="{BB962C8B-B14F-4D97-AF65-F5344CB8AC3E}">
        <p14:creationId xmlns:p14="http://schemas.microsoft.com/office/powerpoint/2010/main" val="5517039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sp>
        <p:nvSpPr>
          <p:cNvPr id="1199" name="Google Shape;1199;p156"/>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t>Verification</a:t>
            </a:r>
            <a:endParaRPr dirty="0"/>
          </a:p>
        </p:txBody>
      </p:sp>
      <p:pic>
        <p:nvPicPr>
          <p:cNvPr id="4" name="Picture 3">
            <a:extLst>
              <a:ext uri="{FF2B5EF4-FFF2-40B4-BE49-F238E27FC236}">
                <a16:creationId xmlns:a16="http://schemas.microsoft.com/office/drawing/2014/main" id="{8E0A029F-D7B2-2A0E-3B36-DCD5DA8EBD4F}"/>
              </a:ext>
            </a:extLst>
          </p:cNvPr>
          <p:cNvPicPr>
            <a:picLocks noChangeAspect="1"/>
          </p:cNvPicPr>
          <p:nvPr/>
        </p:nvPicPr>
        <p:blipFill>
          <a:blip r:embed="rId3"/>
          <a:stretch>
            <a:fillRect/>
          </a:stretch>
        </p:blipFill>
        <p:spPr>
          <a:xfrm>
            <a:off x="1030224" y="1186547"/>
            <a:ext cx="10128375" cy="5210769"/>
          </a:xfrm>
          <a:prstGeom prst="rect">
            <a:avLst/>
          </a:prstGeom>
        </p:spPr>
      </p:pic>
    </p:spTree>
    <p:extLst>
      <p:ext uri="{BB962C8B-B14F-4D97-AF65-F5344CB8AC3E}">
        <p14:creationId xmlns:p14="http://schemas.microsoft.com/office/powerpoint/2010/main" val="39424047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198">
          <a:extLst>
            <a:ext uri="{FF2B5EF4-FFF2-40B4-BE49-F238E27FC236}">
              <a16:creationId xmlns:a16="http://schemas.microsoft.com/office/drawing/2014/main" id="{983D3025-F7AE-412B-C916-823A957EECBB}"/>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FF9ECF26-81B8-EC6B-4A92-62C7CD8259A8}"/>
              </a:ext>
            </a:extLst>
          </p:cNvPr>
          <p:cNvPicPr>
            <a:picLocks noChangeAspect="1"/>
          </p:cNvPicPr>
          <p:nvPr/>
        </p:nvPicPr>
        <p:blipFill>
          <a:blip r:embed="rId3"/>
          <a:stretch>
            <a:fillRect/>
          </a:stretch>
        </p:blipFill>
        <p:spPr>
          <a:xfrm>
            <a:off x="163281" y="1282772"/>
            <a:ext cx="11862258" cy="4982933"/>
          </a:xfrm>
          <a:prstGeom prst="rect">
            <a:avLst/>
          </a:prstGeom>
        </p:spPr>
      </p:pic>
      <p:sp>
        <p:nvSpPr>
          <p:cNvPr id="1199" name="Google Shape;1199;p156">
            <a:extLst>
              <a:ext uri="{FF2B5EF4-FFF2-40B4-BE49-F238E27FC236}">
                <a16:creationId xmlns:a16="http://schemas.microsoft.com/office/drawing/2014/main" id="{467C18D7-DF03-92CC-3C03-ED2A7AE3EAC7}"/>
              </a:ext>
            </a:extLst>
          </p:cNvPr>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t>Attack Surface Analysis Review Workflow</a:t>
            </a:r>
            <a:endParaRPr dirty="0"/>
          </a:p>
        </p:txBody>
      </p:sp>
    </p:spTree>
    <p:extLst>
      <p:ext uri="{BB962C8B-B14F-4D97-AF65-F5344CB8AC3E}">
        <p14:creationId xmlns:p14="http://schemas.microsoft.com/office/powerpoint/2010/main" val="34858398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198">
          <a:extLst>
            <a:ext uri="{FF2B5EF4-FFF2-40B4-BE49-F238E27FC236}">
              <a16:creationId xmlns:a16="http://schemas.microsoft.com/office/drawing/2014/main" id="{22FEDB55-DC0E-EEE8-E195-06A81638428F}"/>
            </a:ext>
          </a:extLst>
        </p:cNvPr>
        <p:cNvGrpSpPr/>
        <p:nvPr/>
      </p:nvGrpSpPr>
      <p:grpSpPr>
        <a:xfrm>
          <a:off x="0" y="0"/>
          <a:ext cx="0" cy="0"/>
          <a:chOff x="0" y="0"/>
          <a:chExt cx="0" cy="0"/>
        </a:xfrm>
      </p:grpSpPr>
      <p:sp>
        <p:nvSpPr>
          <p:cNvPr id="1199" name="Google Shape;1199;p156">
            <a:extLst>
              <a:ext uri="{FF2B5EF4-FFF2-40B4-BE49-F238E27FC236}">
                <a16:creationId xmlns:a16="http://schemas.microsoft.com/office/drawing/2014/main" id="{47329049-75C0-24DB-1A5F-402861CC0C79}"/>
              </a:ext>
            </a:extLst>
          </p:cNvPr>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t>Model Update</a:t>
            </a:r>
            <a:endParaRPr dirty="0"/>
          </a:p>
        </p:txBody>
      </p:sp>
      <p:pic>
        <p:nvPicPr>
          <p:cNvPr id="4" name="Picture 3">
            <a:extLst>
              <a:ext uri="{FF2B5EF4-FFF2-40B4-BE49-F238E27FC236}">
                <a16:creationId xmlns:a16="http://schemas.microsoft.com/office/drawing/2014/main" id="{E6B62017-A817-A642-3A42-62A1ADAFF808}"/>
              </a:ext>
            </a:extLst>
          </p:cNvPr>
          <p:cNvPicPr>
            <a:picLocks noChangeAspect="1"/>
          </p:cNvPicPr>
          <p:nvPr/>
        </p:nvPicPr>
        <p:blipFill>
          <a:blip r:embed="rId3"/>
          <a:stretch>
            <a:fillRect/>
          </a:stretch>
        </p:blipFill>
        <p:spPr>
          <a:xfrm>
            <a:off x="163280" y="1282773"/>
            <a:ext cx="3949727" cy="4982934"/>
          </a:xfrm>
          <a:prstGeom prst="rect">
            <a:avLst/>
          </a:prstGeom>
        </p:spPr>
      </p:pic>
    </p:spTree>
    <p:extLst>
      <p:ext uri="{BB962C8B-B14F-4D97-AF65-F5344CB8AC3E}">
        <p14:creationId xmlns:p14="http://schemas.microsoft.com/office/powerpoint/2010/main" val="18771798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198">
          <a:extLst>
            <a:ext uri="{FF2B5EF4-FFF2-40B4-BE49-F238E27FC236}">
              <a16:creationId xmlns:a16="http://schemas.microsoft.com/office/drawing/2014/main" id="{014946F5-8A45-91B8-483C-8216E2A99485}"/>
            </a:ext>
          </a:extLst>
        </p:cNvPr>
        <p:cNvGrpSpPr/>
        <p:nvPr/>
      </p:nvGrpSpPr>
      <p:grpSpPr>
        <a:xfrm>
          <a:off x="0" y="0"/>
          <a:ext cx="0" cy="0"/>
          <a:chOff x="0" y="0"/>
          <a:chExt cx="0" cy="0"/>
        </a:xfrm>
      </p:grpSpPr>
      <p:sp>
        <p:nvSpPr>
          <p:cNvPr id="1199" name="Google Shape;1199;p156">
            <a:extLst>
              <a:ext uri="{FF2B5EF4-FFF2-40B4-BE49-F238E27FC236}">
                <a16:creationId xmlns:a16="http://schemas.microsoft.com/office/drawing/2014/main" id="{80B8AE36-CBD0-F95E-FC6D-B7194F56EDE7}"/>
              </a:ext>
            </a:extLst>
          </p:cNvPr>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t>Analysis</a:t>
            </a:r>
            <a:endParaRPr dirty="0"/>
          </a:p>
        </p:txBody>
      </p:sp>
      <p:pic>
        <p:nvPicPr>
          <p:cNvPr id="4" name="Picture 3">
            <a:extLst>
              <a:ext uri="{FF2B5EF4-FFF2-40B4-BE49-F238E27FC236}">
                <a16:creationId xmlns:a16="http://schemas.microsoft.com/office/drawing/2014/main" id="{7E523980-6E7F-1363-4FA9-A7BE4507B729}"/>
              </a:ext>
            </a:extLst>
          </p:cNvPr>
          <p:cNvPicPr>
            <a:picLocks noChangeAspect="1"/>
          </p:cNvPicPr>
          <p:nvPr/>
        </p:nvPicPr>
        <p:blipFill>
          <a:blip r:embed="rId3"/>
          <a:stretch>
            <a:fillRect/>
          </a:stretch>
        </p:blipFill>
        <p:spPr>
          <a:xfrm>
            <a:off x="3178685" y="1282773"/>
            <a:ext cx="3766627" cy="4982933"/>
          </a:xfrm>
          <a:prstGeom prst="rect">
            <a:avLst/>
          </a:prstGeom>
        </p:spPr>
      </p:pic>
    </p:spTree>
    <p:extLst>
      <p:ext uri="{BB962C8B-B14F-4D97-AF65-F5344CB8AC3E}">
        <p14:creationId xmlns:p14="http://schemas.microsoft.com/office/powerpoint/2010/main" val="11875848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198">
          <a:extLst>
            <a:ext uri="{FF2B5EF4-FFF2-40B4-BE49-F238E27FC236}">
              <a16:creationId xmlns:a16="http://schemas.microsoft.com/office/drawing/2014/main" id="{5EFC75E5-42C9-62C6-C593-BEFB68FBB3E3}"/>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54B62E30-8823-2BCA-F305-53DA4BC10BAA}"/>
              </a:ext>
            </a:extLst>
          </p:cNvPr>
          <p:cNvPicPr>
            <a:picLocks noChangeAspect="1"/>
          </p:cNvPicPr>
          <p:nvPr/>
        </p:nvPicPr>
        <p:blipFill>
          <a:blip r:embed="rId3"/>
          <a:stretch>
            <a:fillRect/>
          </a:stretch>
        </p:blipFill>
        <p:spPr>
          <a:xfrm>
            <a:off x="5996324" y="1282771"/>
            <a:ext cx="6029218" cy="4982933"/>
          </a:xfrm>
          <a:prstGeom prst="rect">
            <a:avLst/>
          </a:prstGeom>
        </p:spPr>
      </p:pic>
      <p:sp>
        <p:nvSpPr>
          <p:cNvPr id="1199" name="Google Shape;1199;p156">
            <a:extLst>
              <a:ext uri="{FF2B5EF4-FFF2-40B4-BE49-F238E27FC236}">
                <a16:creationId xmlns:a16="http://schemas.microsoft.com/office/drawing/2014/main" id="{3430EB19-E1D7-9CEB-B9BE-88C6DF274FB0}"/>
              </a:ext>
            </a:extLst>
          </p:cNvPr>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t>Mitigation Verification</a:t>
            </a:r>
            <a:endParaRPr dirty="0"/>
          </a:p>
        </p:txBody>
      </p:sp>
    </p:spTree>
    <p:extLst>
      <p:ext uri="{BB962C8B-B14F-4D97-AF65-F5344CB8AC3E}">
        <p14:creationId xmlns:p14="http://schemas.microsoft.com/office/powerpoint/2010/main" val="18856881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sp>
        <p:nvSpPr>
          <p:cNvPr id="1199" name="Google Shape;1199;p156"/>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t>Summary</a:t>
            </a:r>
            <a:endParaRPr dirty="0"/>
          </a:p>
        </p:txBody>
      </p:sp>
      <p:sp>
        <p:nvSpPr>
          <p:cNvPr id="2" name="TextBox 1">
            <a:extLst>
              <a:ext uri="{FF2B5EF4-FFF2-40B4-BE49-F238E27FC236}">
                <a16:creationId xmlns:a16="http://schemas.microsoft.com/office/drawing/2014/main" id="{7815AB7C-3B20-E395-B8D1-B8413068BE32}"/>
              </a:ext>
            </a:extLst>
          </p:cNvPr>
          <p:cNvSpPr txBox="1"/>
          <p:nvPr/>
        </p:nvSpPr>
        <p:spPr>
          <a:xfrm>
            <a:off x="455618" y="1437554"/>
            <a:ext cx="6879127" cy="2277547"/>
          </a:xfrm>
          <a:prstGeom prst="rect">
            <a:avLst/>
          </a:prstGeom>
          <a:noFill/>
        </p:spPr>
        <p:txBody>
          <a:bodyPr wrap="none" rtlCol="0">
            <a:spAutoFit/>
          </a:bodyPr>
          <a:lstStyle/>
          <a:p>
            <a:pPr marL="236538" indent="-236538">
              <a:spcAft>
                <a:spcPts val="1200"/>
              </a:spcAft>
              <a:buFont typeface="Arial" panose="020B0604020202020204" pitchFamily="34" charset="0"/>
              <a:buChar char="•"/>
            </a:pPr>
            <a:r>
              <a:rPr lang="en-US" sz="2800" dirty="0">
                <a:solidFill>
                  <a:schemeClr val="tx1"/>
                </a:solidFill>
              </a:rPr>
              <a:t>Lightweight </a:t>
            </a:r>
          </a:p>
          <a:p>
            <a:pPr marL="236538" indent="-236538">
              <a:spcAft>
                <a:spcPts val="1200"/>
              </a:spcAft>
              <a:buFont typeface="Arial" panose="020B0604020202020204" pitchFamily="34" charset="0"/>
              <a:buChar char="•"/>
            </a:pPr>
            <a:r>
              <a:rPr lang="en-US" sz="2800" dirty="0">
                <a:solidFill>
                  <a:schemeClr val="tx1"/>
                </a:solidFill>
              </a:rPr>
              <a:t>Aids downstream cybersecurity activities</a:t>
            </a:r>
          </a:p>
          <a:p>
            <a:pPr marL="236538" indent="-236538">
              <a:spcAft>
                <a:spcPts val="1200"/>
              </a:spcAft>
              <a:buFont typeface="Arial" panose="020B0604020202020204" pitchFamily="34" charset="0"/>
              <a:buChar char="•"/>
            </a:pPr>
            <a:r>
              <a:rPr lang="en-US" sz="2800" dirty="0">
                <a:solidFill>
                  <a:schemeClr val="tx1"/>
                </a:solidFill>
              </a:rPr>
              <a:t>Possible regulatory requirement</a:t>
            </a:r>
          </a:p>
          <a:p>
            <a:pPr marL="236538" indent="-236538">
              <a:spcAft>
                <a:spcPts val="1200"/>
              </a:spcAft>
              <a:buFont typeface="Arial" panose="020B0604020202020204" pitchFamily="34" charset="0"/>
              <a:buChar char="•"/>
            </a:pPr>
            <a:r>
              <a:rPr lang="en-US" sz="2800" dirty="0">
                <a:solidFill>
                  <a:schemeClr val="tx1"/>
                </a:solidFill>
              </a:rPr>
              <a:t>Layered analysis recommended</a:t>
            </a:r>
          </a:p>
        </p:txBody>
      </p:sp>
    </p:spTree>
    <p:extLst>
      <p:ext uri="{BB962C8B-B14F-4D97-AF65-F5344CB8AC3E}">
        <p14:creationId xmlns:p14="http://schemas.microsoft.com/office/powerpoint/2010/main" val="17035937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pic>
        <p:nvPicPr>
          <p:cNvPr id="7" name="Picture 6">
            <a:extLst>
              <a:ext uri="{FF2B5EF4-FFF2-40B4-BE49-F238E27FC236}">
                <a16:creationId xmlns:a16="http://schemas.microsoft.com/office/drawing/2014/main" id="{79F3F3BC-79AC-5A85-21D8-9EFEA44AE956}"/>
              </a:ext>
            </a:extLst>
          </p:cNvPr>
          <p:cNvPicPr>
            <a:picLocks noChangeAspect="1"/>
          </p:cNvPicPr>
          <p:nvPr/>
        </p:nvPicPr>
        <p:blipFill>
          <a:blip r:embed="rId3"/>
          <a:stretch>
            <a:fillRect/>
          </a:stretch>
        </p:blipFill>
        <p:spPr>
          <a:xfrm>
            <a:off x="8198377" y="1239502"/>
            <a:ext cx="3835183" cy="4963178"/>
          </a:xfrm>
          <a:prstGeom prst="rect">
            <a:avLst/>
          </a:prstGeom>
          <a:solidFill>
            <a:schemeClr val="lt1"/>
          </a:solidFill>
          <a:ln w="12700">
            <a:solidFill>
              <a:schemeClr val="tx1"/>
            </a:solidFill>
          </a:ln>
          <a:effectLst>
            <a:outerShdw blurRad="50800" dist="38100" dir="2700000" algn="tl" rotWithShape="0">
              <a:prstClr val="black">
                <a:alpha val="40000"/>
              </a:prstClr>
            </a:outerShdw>
          </a:effectLst>
        </p:spPr>
      </p:pic>
      <p:pic>
        <p:nvPicPr>
          <p:cNvPr id="4" name="Picture 3">
            <a:extLst>
              <a:ext uri="{FF2B5EF4-FFF2-40B4-BE49-F238E27FC236}">
                <a16:creationId xmlns:a16="http://schemas.microsoft.com/office/drawing/2014/main" id="{137C4AAC-FCB2-34C9-178F-E2BCB58CD5C0}"/>
              </a:ext>
            </a:extLst>
          </p:cNvPr>
          <p:cNvPicPr>
            <a:picLocks noChangeAspect="1"/>
          </p:cNvPicPr>
          <p:nvPr/>
        </p:nvPicPr>
        <p:blipFill>
          <a:blip r:embed="rId4"/>
          <a:stretch>
            <a:fillRect/>
          </a:stretch>
        </p:blipFill>
        <p:spPr>
          <a:xfrm>
            <a:off x="209715" y="1239502"/>
            <a:ext cx="3835184" cy="4963178"/>
          </a:xfrm>
          <a:prstGeom prst="rect">
            <a:avLst/>
          </a:prstGeom>
          <a:solidFill>
            <a:schemeClr val="lt1"/>
          </a:solidFill>
          <a:ln w="12700">
            <a:solidFill>
              <a:schemeClr val="tx1"/>
            </a:solidFill>
          </a:ln>
          <a:effectLst>
            <a:outerShdw blurRad="50800" dist="38100" dir="2700000" algn="tl" rotWithShape="0">
              <a:prstClr val="black">
                <a:alpha val="40000"/>
              </a:prstClr>
            </a:outerShdw>
          </a:effectLst>
        </p:spPr>
      </p:pic>
      <p:sp>
        <p:nvSpPr>
          <p:cNvPr id="1199" name="Google Shape;1199;p156"/>
          <p:cNvSpPr txBox="1">
            <a:spLocks noGrp="1"/>
          </p:cNvSpPr>
          <p:nvPr>
            <p:ph type="title"/>
          </p:nvPr>
        </p:nvSpPr>
        <p:spPr>
          <a:xfrm>
            <a:off x="455618" y="480021"/>
            <a:ext cx="11277833" cy="524399"/>
          </a:xfrm>
          <a:prstGeom prst="rect">
            <a:avLst/>
          </a:prstGeom>
        </p:spPr>
        <p:txBody>
          <a:bodyPr spcFirstLastPara="1" wrap="square" lIns="0" tIns="0" rIns="0" bIns="0" anchor="ctr" anchorCtr="0">
            <a:noAutofit/>
          </a:bodyPr>
          <a:lstStyle/>
          <a:p>
            <a:pPr>
              <a:lnSpc>
                <a:spcPct val="100000"/>
              </a:lnSpc>
            </a:pPr>
            <a:r>
              <a:rPr lang="en-US" dirty="0"/>
              <a:t>Further Reading</a:t>
            </a:r>
          </a:p>
        </p:txBody>
      </p:sp>
      <p:pic>
        <p:nvPicPr>
          <p:cNvPr id="9" name="Picture 8">
            <a:extLst>
              <a:ext uri="{FF2B5EF4-FFF2-40B4-BE49-F238E27FC236}">
                <a16:creationId xmlns:a16="http://schemas.microsoft.com/office/drawing/2014/main" id="{0D691F9D-0085-ED7B-DAAB-F1FE7E4DF838}"/>
              </a:ext>
            </a:extLst>
          </p:cNvPr>
          <p:cNvPicPr>
            <a:picLocks noChangeAspect="1"/>
          </p:cNvPicPr>
          <p:nvPr/>
        </p:nvPicPr>
        <p:blipFill>
          <a:blip r:embed="rId5"/>
          <a:stretch>
            <a:fillRect/>
          </a:stretch>
        </p:blipFill>
        <p:spPr>
          <a:xfrm>
            <a:off x="4204046" y="1239502"/>
            <a:ext cx="3835184" cy="4963179"/>
          </a:xfrm>
          <a:prstGeom prst="rect">
            <a:avLst/>
          </a:prstGeom>
          <a:solidFill>
            <a:schemeClr val="lt1"/>
          </a:solidFill>
          <a:ln w="12700">
            <a:solidFill>
              <a:schemeClr val="accent1">
                <a:shade val="15000"/>
              </a:schemeClr>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8685550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pic>
        <p:nvPicPr>
          <p:cNvPr id="7" name="Picture 6">
            <a:extLst>
              <a:ext uri="{FF2B5EF4-FFF2-40B4-BE49-F238E27FC236}">
                <a16:creationId xmlns:a16="http://schemas.microsoft.com/office/drawing/2014/main" id="{DDC73862-A8CA-0434-0A35-7341545DB687}"/>
              </a:ext>
            </a:extLst>
          </p:cNvPr>
          <p:cNvPicPr>
            <a:picLocks noChangeAspect="1"/>
          </p:cNvPicPr>
          <p:nvPr/>
        </p:nvPicPr>
        <p:blipFill rotWithShape="1">
          <a:blip r:embed="rId3"/>
          <a:srcRect t="-16671" b="16663"/>
          <a:stretch/>
        </p:blipFill>
        <p:spPr>
          <a:xfrm>
            <a:off x="0" y="-1401417"/>
            <a:ext cx="12270232" cy="8335617"/>
          </a:xfrm>
          <a:prstGeom prst="rect">
            <a:avLst/>
          </a:prstGeom>
        </p:spPr>
      </p:pic>
      <p:sp>
        <p:nvSpPr>
          <p:cNvPr id="1199" name="Google Shape;1199;p156"/>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solidFill>
                  <a:schemeClr val="bg1"/>
                </a:solidFill>
              </a:rPr>
              <a:t>Introduction</a:t>
            </a:r>
            <a:r>
              <a:rPr lang="en" sz="1600" dirty="0"/>
              <a:t> </a:t>
            </a:r>
            <a:r>
              <a:rPr lang="en" baseline="30000" dirty="0">
                <a:solidFill>
                  <a:srgbClr val="FFFAB2"/>
                </a:solidFill>
              </a:rPr>
              <a:t>*</a:t>
            </a:r>
            <a:endParaRPr baseline="30000" dirty="0">
              <a:solidFill>
                <a:srgbClr val="FFFAB2"/>
              </a:solidFill>
            </a:endParaRPr>
          </a:p>
        </p:txBody>
      </p:sp>
      <p:sp>
        <p:nvSpPr>
          <p:cNvPr id="5" name="TextBox 4">
            <a:extLst>
              <a:ext uri="{FF2B5EF4-FFF2-40B4-BE49-F238E27FC236}">
                <a16:creationId xmlns:a16="http://schemas.microsoft.com/office/drawing/2014/main" id="{6917B4D1-3225-01F0-07A3-04829CC69DB6}"/>
              </a:ext>
            </a:extLst>
          </p:cNvPr>
          <p:cNvSpPr txBox="1"/>
          <p:nvPr/>
        </p:nvSpPr>
        <p:spPr>
          <a:xfrm>
            <a:off x="1" y="6596390"/>
            <a:ext cx="3557588" cy="261610"/>
          </a:xfrm>
          <a:prstGeom prst="rect">
            <a:avLst/>
          </a:prstGeom>
          <a:noFill/>
        </p:spPr>
        <p:txBody>
          <a:bodyPr wrap="square">
            <a:spAutoFit/>
          </a:bodyPr>
          <a:lstStyle/>
          <a:p>
            <a:r>
              <a:rPr lang="en-US" sz="1100" b="1" dirty="0">
                <a:solidFill>
                  <a:srgbClr val="FFFAB2"/>
                </a:solidFill>
              </a:rPr>
              <a:t>* USS Gridley </a:t>
            </a:r>
            <a:r>
              <a:rPr lang="en-US" sz="1100" b="1" i="1" dirty="0">
                <a:solidFill>
                  <a:srgbClr val="FFFAB2"/>
                </a:solidFill>
              </a:rPr>
              <a:t>DDG 101 </a:t>
            </a:r>
            <a:r>
              <a:rPr lang="en-US" sz="1100" dirty="0">
                <a:solidFill>
                  <a:srgbClr val="FFFAB2"/>
                </a:solidFill>
              </a:rPr>
              <a:t>(link in references) </a:t>
            </a:r>
          </a:p>
        </p:txBody>
      </p:sp>
    </p:spTree>
    <p:extLst>
      <p:ext uri="{BB962C8B-B14F-4D97-AF65-F5344CB8AC3E}">
        <p14:creationId xmlns:p14="http://schemas.microsoft.com/office/powerpoint/2010/main" val="407485174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sp>
        <p:nvSpPr>
          <p:cNvPr id="1199" name="Google Shape;1199;p156"/>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t>AVCDL on GitHub</a:t>
            </a:r>
            <a:endParaRPr dirty="0"/>
          </a:p>
        </p:txBody>
      </p:sp>
      <p:sp>
        <p:nvSpPr>
          <p:cNvPr id="2" name="Rectangle 1">
            <a:extLst>
              <a:ext uri="{FF2B5EF4-FFF2-40B4-BE49-F238E27FC236}">
                <a16:creationId xmlns:a16="http://schemas.microsoft.com/office/drawing/2014/main" id="{4038D5AC-F2CE-EEDF-F93C-BC5BEDC13283}"/>
              </a:ext>
            </a:extLst>
          </p:cNvPr>
          <p:cNvSpPr/>
          <p:nvPr/>
        </p:nvSpPr>
        <p:spPr>
          <a:xfrm>
            <a:off x="6476383" y="522829"/>
            <a:ext cx="5256824" cy="400110"/>
          </a:xfrm>
          <a:prstGeom prst="rect">
            <a:avLst/>
          </a:prstGeom>
        </p:spPr>
        <p:txBody>
          <a:bodyPr wrap="square">
            <a:spAutoFit/>
          </a:bodyPr>
          <a:lstStyle/>
          <a:p>
            <a:pPr algn="r">
              <a:spcAft>
                <a:spcPts val="1200"/>
              </a:spcAft>
            </a:pPr>
            <a:r>
              <a:rPr lang="en-US" sz="2000" b="1" dirty="0">
                <a:solidFill>
                  <a:srgbClr val="0070C0"/>
                </a:solidFill>
                <a:latin typeface="Courier New" panose="02070309020205020404" pitchFamily="49" charset="0"/>
                <a:cs typeface="Courier New" panose="02070309020205020404" pitchFamily="49" charset="0"/>
              </a:rPr>
              <a:t>https://github.com/nutonomy/AVCDL </a:t>
            </a:r>
          </a:p>
        </p:txBody>
      </p:sp>
      <p:pic>
        <p:nvPicPr>
          <p:cNvPr id="5" name="Picture 4">
            <a:extLst>
              <a:ext uri="{FF2B5EF4-FFF2-40B4-BE49-F238E27FC236}">
                <a16:creationId xmlns:a16="http://schemas.microsoft.com/office/drawing/2014/main" id="{591B9DF4-68DC-A886-45C2-BCA27E1CF7C1}"/>
              </a:ext>
            </a:extLst>
          </p:cNvPr>
          <p:cNvPicPr>
            <a:picLocks noChangeAspect="1"/>
          </p:cNvPicPr>
          <p:nvPr/>
        </p:nvPicPr>
        <p:blipFill>
          <a:blip r:embed="rId3"/>
          <a:stretch>
            <a:fillRect/>
          </a:stretch>
        </p:blipFill>
        <p:spPr>
          <a:xfrm>
            <a:off x="2017744" y="985083"/>
            <a:ext cx="8153335" cy="5778453"/>
          </a:xfrm>
          <a:prstGeom prst="rect">
            <a:avLst/>
          </a:prstGeo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47166031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sp>
        <p:nvSpPr>
          <p:cNvPr id="1199" name="Google Shape;1199;p156"/>
          <p:cNvSpPr txBox="1">
            <a:spLocks noGrp="1"/>
          </p:cNvSpPr>
          <p:nvPr>
            <p:ph type="title"/>
          </p:nvPr>
        </p:nvSpPr>
        <p:spPr>
          <a:xfrm>
            <a:off x="455617" y="460684"/>
            <a:ext cx="11277833" cy="524399"/>
          </a:xfrm>
          <a:prstGeom prst="rect">
            <a:avLst/>
          </a:prstGeom>
        </p:spPr>
        <p:txBody>
          <a:bodyPr spcFirstLastPara="1" wrap="square" lIns="0" tIns="0" rIns="0" bIns="0" anchor="ctr" anchorCtr="0">
            <a:noAutofit/>
          </a:bodyPr>
          <a:lstStyle/>
          <a:p>
            <a:pPr>
              <a:lnSpc>
                <a:spcPct val="100000"/>
              </a:lnSpc>
            </a:pPr>
            <a:r>
              <a:rPr lang="en" dirty="0"/>
              <a:t>Next Steps</a:t>
            </a:r>
            <a:endParaRPr dirty="0"/>
          </a:p>
        </p:txBody>
      </p:sp>
      <p:pic>
        <p:nvPicPr>
          <p:cNvPr id="7" name="Picture 6">
            <a:extLst>
              <a:ext uri="{FF2B5EF4-FFF2-40B4-BE49-F238E27FC236}">
                <a16:creationId xmlns:a16="http://schemas.microsoft.com/office/drawing/2014/main" id="{C52B1944-9D2E-B660-DF63-98B36A597D37}"/>
              </a:ext>
            </a:extLst>
          </p:cNvPr>
          <p:cNvPicPr>
            <a:picLocks noChangeAspect="1"/>
          </p:cNvPicPr>
          <p:nvPr/>
        </p:nvPicPr>
        <p:blipFill>
          <a:blip r:embed="rId3"/>
          <a:stretch>
            <a:fillRect/>
          </a:stretch>
        </p:blipFill>
        <p:spPr>
          <a:xfrm>
            <a:off x="741952" y="326959"/>
            <a:ext cx="10704920" cy="6204081"/>
          </a:xfrm>
          <a:prstGeom prst="rect">
            <a:avLst/>
          </a:prstGeom>
          <a:effectLst/>
        </p:spPr>
      </p:pic>
    </p:spTree>
    <p:extLst>
      <p:ext uri="{BB962C8B-B14F-4D97-AF65-F5344CB8AC3E}">
        <p14:creationId xmlns:p14="http://schemas.microsoft.com/office/powerpoint/2010/main" val="39623094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878" name="Google Shape;878;p147"/>
          <p:cNvSpPr txBox="1">
            <a:spLocks noGrp="1"/>
          </p:cNvSpPr>
          <p:nvPr>
            <p:ph type="title"/>
          </p:nvPr>
        </p:nvSpPr>
        <p:spPr>
          <a:xfrm>
            <a:off x="455617" y="460684"/>
            <a:ext cx="11277590" cy="524399"/>
          </a:xfrm>
          <a:prstGeom prst="rect">
            <a:avLst/>
          </a:prstGeom>
        </p:spPr>
        <p:txBody>
          <a:bodyPr spcFirstLastPara="1" wrap="square" lIns="0" tIns="0" rIns="0" bIns="0" anchor="ctr" anchorCtr="0">
            <a:noAutofit/>
          </a:bodyPr>
          <a:lstStyle/>
          <a:p>
            <a:pPr>
              <a:lnSpc>
                <a:spcPct val="100000"/>
              </a:lnSpc>
            </a:pPr>
            <a:r>
              <a:rPr lang="en" dirty="0"/>
              <a:t>References (1 of 2)</a:t>
            </a:r>
            <a:endParaRPr dirty="0"/>
          </a:p>
        </p:txBody>
      </p:sp>
      <p:sp>
        <p:nvSpPr>
          <p:cNvPr id="2" name="Google Shape;879;p147">
            <a:extLst>
              <a:ext uri="{FF2B5EF4-FFF2-40B4-BE49-F238E27FC236}">
                <a16:creationId xmlns:a16="http://schemas.microsoft.com/office/drawing/2014/main" id="{EE699A1B-DC13-C84D-9B67-3E4E126EE2B9}"/>
              </a:ext>
            </a:extLst>
          </p:cNvPr>
          <p:cNvSpPr txBox="1">
            <a:spLocks/>
          </p:cNvSpPr>
          <p:nvPr/>
        </p:nvSpPr>
        <p:spPr>
          <a:xfrm>
            <a:off x="455616" y="1146448"/>
            <a:ext cx="11277592" cy="5539978"/>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L="457200" marR="0" lvl="0" indent="-228600" algn="l" rtl="0">
              <a:lnSpc>
                <a:spcPct val="100000"/>
              </a:lnSpc>
              <a:spcBef>
                <a:spcPts val="1800"/>
              </a:spcBef>
              <a:spcAft>
                <a:spcPts val="0"/>
              </a:spcAft>
              <a:buClr>
                <a:schemeClr val="dk1"/>
              </a:buClr>
              <a:buSzPts val="2000"/>
              <a:buFont typeface="Roboto"/>
              <a:buNone/>
              <a:defRPr sz="2000" b="0" i="0" u="none" strike="noStrike" cap="none">
                <a:solidFill>
                  <a:schemeClr val="dk1"/>
                </a:solidFill>
                <a:latin typeface="Roboto"/>
                <a:ea typeface="Roboto"/>
                <a:cs typeface="Roboto"/>
                <a:sym typeface="Roboto"/>
              </a:defRPr>
            </a:lvl1pPr>
            <a:lvl2pPr marL="914400" marR="0" lvl="1" indent="-342900" algn="l" rtl="0">
              <a:lnSpc>
                <a:spcPct val="100000"/>
              </a:lnSpc>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L="1371600" marR="0" lvl="2" indent="-330200" algn="l" rtl="0">
              <a:lnSpc>
                <a:spcPct val="100000"/>
              </a:lnSpc>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L="1828800" marR="0" lvl="3" indent="-317500" algn="l" rtl="0">
              <a:lnSpc>
                <a:spcPct val="100000"/>
              </a:lnSpc>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L="2286000" marR="0" lvl="4" indent="-304800" algn="l" rtl="0">
              <a:lnSpc>
                <a:spcPct val="100000"/>
              </a:lnSpc>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L="2743200" marR="0" lvl="5" indent="-304800" algn="l" rtl="0">
              <a:lnSpc>
                <a:spcPct val="100000"/>
              </a:lnSpc>
              <a:spcBef>
                <a:spcPts val="360"/>
              </a:spcBef>
              <a:spcAft>
                <a:spcPts val="0"/>
              </a:spcAft>
              <a:buClr>
                <a:schemeClr val="dk1"/>
              </a:buClr>
              <a:buSzPts val="1200"/>
              <a:buFont typeface="Roboto"/>
              <a:buChar char="•"/>
              <a:defRPr sz="1200" b="0" i="0" u="none" strike="noStrike" cap="none">
                <a:solidFill>
                  <a:schemeClr val="dk1"/>
                </a:solidFill>
                <a:latin typeface="Roboto"/>
                <a:ea typeface="Roboto"/>
                <a:cs typeface="Roboto"/>
                <a:sym typeface="Roboto"/>
              </a:defRPr>
            </a:lvl6pPr>
            <a:lvl7pPr marL="3200400" marR="0" lvl="6" indent="-304800" algn="l" rtl="0">
              <a:lnSpc>
                <a:spcPct val="100000"/>
              </a:lnSpc>
              <a:spcBef>
                <a:spcPts val="360"/>
              </a:spcBef>
              <a:spcAft>
                <a:spcPts val="0"/>
              </a:spcAft>
              <a:buClr>
                <a:schemeClr val="dk1"/>
              </a:buClr>
              <a:buSzPts val="1200"/>
              <a:buFont typeface="Roboto"/>
              <a:buChar char="•"/>
              <a:defRPr sz="1200" b="0" i="0" u="none" strike="noStrike" cap="none">
                <a:solidFill>
                  <a:schemeClr val="dk1"/>
                </a:solidFill>
                <a:latin typeface="Roboto"/>
                <a:ea typeface="Roboto"/>
                <a:cs typeface="Roboto"/>
                <a:sym typeface="Roboto"/>
              </a:defRPr>
            </a:lvl7pPr>
            <a:lvl8pPr marL="3657600" marR="0" lvl="7" indent="-304800" algn="l" rtl="0">
              <a:lnSpc>
                <a:spcPct val="100000"/>
              </a:lnSpc>
              <a:spcBef>
                <a:spcPts val="360"/>
              </a:spcBef>
              <a:spcAft>
                <a:spcPts val="0"/>
              </a:spcAft>
              <a:buClr>
                <a:schemeClr val="dk1"/>
              </a:buClr>
              <a:buSzPts val="1200"/>
              <a:buFont typeface="Roboto"/>
              <a:buChar char="•"/>
              <a:defRPr sz="1200" b="0" i="0" u="none" strike="noStrike" cap="none">
                <a:solidFill>
                  <a:schemeClr val="dk1"/>
                </a:solidFill>
                <a:latin typeface="Roboto"/>
                <a:ea typeface="Roboto"/>
                <a:cs typeface="Roboto"/>
                <a:sym typeface="Roboto"/>
              </a:defRPr>
            </a:lvl8pPr>
            <a:lvl9pPr marL="4114800" marR="0" lvl="8" indent="-304800" algn="l" rtl="0">
              <a:lnSpc>
                <a:spcPct val="100000"/>
              </a:lnSpc>
              <a:spcBef>
                <a:spcPts val="360"/>
              </a:spcBef>
              <a:spcAft>
                <a:spcPts val="0"/>
              </a:spcAft>
              <a:buClr>
                <a:schemeClr val="dk1"/>
              </a:buClr>
              <a:buSzPts val="1200"/>
              <a:buFont typeface="Roboto"/>
              <a:buChar char="•"/>
              <a:defRPr sz="1200" b="0" i="0" u="none" strike="noStrike" cap="none">
                <a:solidFill>
                  <a:schemeClr val="dk1"/>
                </a:solidFill>
                <a:latin typeface="Roboto"/>
                <a:ea typeface="Roboto"/>
                <a:cs typeface="Roboto"/>
                <a:sym typeface="Roboto"/>
              </a:defRPr>
            </a:lvl9pPr>
          </a:lstStyle>
          <a:p>
            <a:pPr marL="0" indent="0">
              <a:spcBef>
                <a:spcPts val="0"/>
              </a:spcBef>
              <a:spcAft>
                <a:spcPts val="1200"/>
              </a:spcAft>
            </a:pPr>
            <a:r>
              <a:rPr lang="en-US" b="1" dirty="0">
                <a:latin typeface="Roboto" panose="02000000000000000000" pitchFamily="2" charset="0"/>
                <a:ea typeface="Roboto" panose="02000000000000000000" pitchFamily="2" charset="0"/>
                <a:cs typeface="Courier New" panose="02070309020205020404" pitchFamily="49" charset="0"/>
              </a:rPr>
              <a:t>AVCDL primary document</a:t>
            </a:r>
          </a:p>
          <a:p>
            <a:pPr marL="0" indent="0">
              <a:spcBef>
                <a:spcPts val="0"/>
              </a:spcBef>
              <a:spcAft>
                <a:spcPts val="1200"/>
              </a:spcAft>
            </a:pPr>
            <a:r>
              <a:rPr lang="en-US" b="1" dirty="0">
                <a:latin typeface="Roboto" panose="02000000000000000000" pitchFamily="2" charset="0"/>
                <a:ea typeface="Roboto" panose="02000000000000000000" pitchFamily="2" charset="0"/>
                <a:cs typeface="Courier New" panose="02070309020205020404" pitchFamily="49" charset="0"/>
              </a:rPr>
              <a:t>Attack Surface Analysis Report (AVCDL secondary document)</a:t>
            </a:r>
          </a:p>
          <a:p>
            <a:pPr marL="0" indent="0">
              <a:spcBef>
                <a:spcPts val="0"/>
              </a:spcBef>
              <a:spcAft>
                <a:spcPts val="1200"/>
              </a:spcAft>
            </a:pPr>
            <a:r>
              <a:rPr lang="en-US" b="1" dirty="0">
                <a:latin typeface="Roboto" panose="02000000000000000000" pitchFamily="2" charset="0"/>
                <a:ea typeface="Roboto" panose="02000000000000000000" pitchFamily="2" charset="0"/>
                <a:cs typeface="Courier New" panose="02070309020205020404" pitchFamily="49" charset="0"/>
              </a:rPr>
              <a:t>Updated Attack Surface Analysis (AVCDL secondary document)</a:t>
            </a:r>
          </a:p>
          <a:p>
            <a:pPr marL="0" indent="0">
              <a:spcBef>
                <a:spcPts val="0"/>
              </a:spcBef>
              <a:spcAft>
                <a:spcPts val="1200"/>
              </a:spcAft>
            </a:pPr>
            <a:r>
              <a:rPr lang="en-US" b="1" dirty="0">
                <a:latin typeface="Roboto" panose="02000000000000000000" pitchFamily="2" charset="0"/>
                <a:ea typeface="Roboto" panose="02000000000000000000" pitchFamily="2" charset="0"/>
                <a:cs typeface="Courier New" panose="02070309020205020404" pitchFamily="49" charset="0"/>
              </a:rPr>
              <a:t>Threat Modeling Report (AVCDL secondary document)</a:t>
            </a:r>
          </a:p>
          <a:p>
            <a:pPr marL="0" indent="0">
              <a:spcBef>
                <a:spcPts val="0"/>
              </a:spcBef>
              <a:spcAft>
                <a:spcPts val="1200"/>
              </a:spcAft>
            </a:pPr>
            <a:r>
              <a:rPr lang="en-US" b="1" dirty="0">
                <a:latin typeface="Roboto" panose="02000000000000000000" pitchFamily="2" charset="0"/>
                <a:ea typeface="Roboto" panose="02000000000000000000" pitchFamily="2" charset="0"/>
                <a:cs typeface="Courier New" panose="02070309020205020404" pitchFamily="49" charset="0"/>
              </a:rPr>
              <a:t>Threat Prioritization Plan (AVCDL secondary document)</a:t>
            </a:r>
          </a:p>
          <a:p>
            <a:pPr marL="0" indent="0">
              <a:spcBef>
                <a:spcPts val="0"/>
              </a:spcBef>
            </a:pPr>
            <a:r>
              <a:rPr lang="en-US" b="1" dirty="0"/>
              <a:t>Microsoft Attack Surface Analyzer</a:t>
            </a:r>
          </a:p>
          <a:p>
            <a:pPr marL="0" indent="0">
              <a:spcBef>
                <a:spcPts val="0"/>
              </a:spcBef>
              <a:spcAft>
                <a:spcPts val="1200"/>
              </a:spcAft>
            </a:pPr>
            <a:r>
              <a:rPr lang="en-US" sz="1400" b="1" dirty="0">
                <a:latin typeface="Courier New" panose="02070309020205020404" pitchFamily="49" charset="0"/>
                <a:cs typeface="Courier New" panose="02070309020205020404" pitchFamily="49" charset="0"/>
                <a:hlinkClick r:id="rId3"/>
              </a:rPr>
              <a:t>https://github.com/microsoft/attacksurfaceanalyzer</a:t>
            </a:r>
            <a:r>
              <a:rPr lang="en-US" sz="1400" b="1" dirty="0">
                <a:latin typeface="Courier New" panose="02070309020205020404" pitchFamily="49" charset="0"/>
                <a:cs typeface="Courier New" panose="02070309020205020404" pitchFamily="49" charset="0"/>
              </a:rPr>
              <a:t>  </a:t>
            </a:r>
          </a:p>
          <a:p>
            <a:pPr marL="0" indent="0">
              <a:spcBef>
                <a:spcPts val="0"/>
              </a:spcBef>
            </a:pPr>
            <a:r>
              <a:rPr lang="en-US" b="1" dirty="0"/>
              <a:t>Mixed onions: red and brown onions, with and without skin, whole and sliced and in rings (Colin, CC BY-SA 3.0)</a:t>
            </a:r>
          </a:p>
          <a:p>
            <a:pPr marL="0" indent="0">
              <a:spcBef>
                <a:spcPts val="0"/>
              </a:spcBef>
              <a:spcAft>
                <a:spcPts val="1200"/>
              </a:spcAft>
            </a:pPr>
            <a:r>
              <a:rPr lang="en-US" sz="1400" b="1" dirty="0">
                <a:latin typeface="Courier New" panose="02070309020205020404" pitchFamily="49" charset="0"/>
                <a:cs typeface="Courier New" panose="02070309020205020404" pitchFamily="49" charset="0"/>
                <a:hlinkClick r:id="rId4"/>
              </a:rPr>
              <a:t>https://commons.wikimedia.org/wiki/File:Mixed_onions.jpg</a:t>
            </a:r>
            <a:r>
              <a:rPr lang="en-US" sz="1400" b="1" dirty="0">
                <a:latin typeface="Courier New" panose="02070309020205020404" pitchFamily="49" charset="0"/>
                <a:cs typeface="Courier New" panose="02070309020205020404" pitchFamily="49" charset="0"/>
              </a:rPr>
              <a:t>   </a:t>
            </a:r>
          </a:p>
          <a:p>
            <a:pPr marL="0" indent="0">
              <a:spcBef>
                <a:spcPts val="0"/>
              </a:spcBef>
            </a:pPr>
            <a:r>
              <a:rPr lang="en-US" b="1" dirty="0">
                <a:latin typeface="Roboto" panose="02000000000000000000" pitchFamily="2" charset="0"/>
                <a:ea typeface="Roboto" panose="02000000000000000000" pitchFamily="2" charset="0"/>
                <a:cs typeface="Courier New" panose="02070309020205020404" pitchFamily="49" charset="0"/>
              </a:rPr>
              <a:t>Threat Modeling </a:t>
            </a:r>
            <a:r>
              <a:rPr lang="en-US" b="1" dirty="0">
                <a:latin typeface="Roboto" panose="02000000000000000000" pitchFamily="2" charset="0"/>
                <a:ea typeface="Roboto" panose="02000000000000000000" pitchFamily="2" charset="0"/>
              </a:rPr>
              <a:t>Vocabulary (capture of 11 May 2011 blog post)</a:t>
            </a:r>
            <a:endParaRPr lang="en-US" b="1" dirty="0">
              <a:latin typeface="Roboto" panose="02000000000000000000" pitchFamily="2" charset="0"/>
              <a:ea typeface="Roboto" panose="02000000000000000000" pitchFamily="2" charset="0"/>
              <a:cs typeface="Courier New" panose="02070309020205020404" pitchFamily="49" charset="0"/>
            </a:endParaRPr>
          </a:p>
          <a:p>
            <a:pPr marL="0" indent="0">
              <a:spcBef>
                <a:spcPts val="0"/>
              </a:spcBef>
              <a:spcAft>
                <a:spcPts val="1200"/>
              </a:spcAft>
            </a:pPr>
            <a:r>
              <a:rPr lang="en-US" sz="1400" b="1" dirty="0">
                <a:latin typeface="Courier New" panose="02070309020205020404" pitchFamily="49" charset="0"/>
                <a:cs typeface="Courier New" panose="02070309020205020404" pitchFamily="49" charset="0"/>
                <a:hlinkClick r:id="rId5"/>
              </a:rPr>
              <a:t>https://web.archive.org/web/20161101093537/https://www.cigital.com/blog/threat-modeling-vocabulary/</a:t>
            </a:r>
            <a:r>
              <a:rPr lang="en-US" sz="1400" b="1" dirty="0">
                <a:latin typeface="Courier New" panose="02070309020205020404" pitchFamily="49" charset="0"/>
                <a:cs typeface="Courier New" panose="02070309020205020404" pitchFamily="49" charset="0"/>
              </a:rPr>
              <a:t> </a:t>
            </a:r>
          </a:p>
          <a:p>
            <a:pPr marL="0" indent="0">
              <a:spcBef>
                <a:spcPts val="0"/>
              </a:spcBef>
            </a:pPr>
            <a:r>
              <a:rPr lang="en-US" b="1" dirty="0">
                <a:latin typeface="Roboto" panose="02000000000000000000" pitchFamily="2" charset="0"/>
                <a:ea typeface="Roboto" panose="02000000000000000000" pitchFamily="2" charset="0"/>
                <a:cs typeface="Courier New" panose="02070309020205020404" pitchFamily="49" charset="0"/>
              </a:rPr>
              <a:t>Threat Modeling Glossary Diagram (for above blog post capture)</a:t>
            </a:r>
          </a:p>
          <a:p>
            <a:pPr marL="0" indent="0">
              <a:spcBef>
                <a:spcPts val="0"/>
              </a:spcBef>
              <a:spcAft>
                <a:spcPts val="1200"/>
              </a:spcAft>
            </a:pPr>
            <a:r>
              <a:rPr lang="en-US" sz="1400" b="1" dirty="0">
                <a:latin typeface="Courier New" panose="02070309020205020404" pitchFamily="49" charset="0"/>
                <a:cs typeface="Courier New" panose="02070309020205020404" pitchFamily="49" charset="0"/>
                <a:hlinkClick r:id="rId6"/>
              </a:rPr>
              <a:t>https://www.synopsys.com/blogs/software-security/wp-content/uploads/2015/08/threat-modeling-glossary-diagram.jpg</a:t>
            </a:r>
            <a:endParaRPr lang="en-US" sz="1400" b="1"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55740004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877">
          <a:extLst>
            <a:ext uri="{FF2B5EF4-FFF2-40B4-BE49-F238E27FC236}">
              <a16:creationId xmlns:a16="http://schemas.microsoft.com/office/drawing/2014/main" id="{09DF769E-8711-46C9-BA6B-E658914DE791}"/>
            </a:ext>
          </a:extLst>
        </p:cNvPr>
        <p:cNvGrpSpPr/>
        <p:nvPr/>
      </p:nvGrpSpPr>
      <p:grpSpPr>
        <a:xfrm>
          <a:off x="0" y="0"/>
          <a:ext cx="0" cy="0"/>
          <a:chOff x="0" y="0"/>
          <a:chExt cx="0" cy="0"/>
        </a:xfrm>
      </p:grpSpPr>
      <p:sp>
        <p:nvSpPr>
          <p:cNvPr id="878" name="Google Shape;878;p147">
            <a:extLst>
              <a:ext uri="{FF2B5EF4-FFF2-40B4-BE49-F238E27FC236}">
                <a16:creationId xmlns:a16="http://schemas.microsoft.com/office/drawing/2014/main" id="{397E275F-9626-EBBA-2E2F-E56355F12D4A}"/>
              </a:ext>
            </a:extLst>
          </p:cNvPr>
          <p:cNvSpPr txBox="1">
            <a:spLocks noGrp="1"/>
          </p:cNvSpPr>
          <p:nvPr>
            <p:ph type="title"/>
          </p:nvPr>
        </p:nvSpPr>
        <p:spPr>
          <a:xfrm>
            <a:off x="455617" y="460684"/>
            <a:ext cx="11277590" cy="524399"/>
          </a:xfrm>
          <a:prstGeom prst="rect">
            <a:avLst/>
          </a:prstGeom>
        </p:spPr>
        <p:txBody>
          <a:bodyPr spcFirstLastPara="1" wrap="square" lIns="0" tIns="0" rIns="0" bIns="0" anchor="ctr" anchorCtr="0">
            <a:noAutofit/>
          </a:bodyPr>
          <a:lstStyle/>
          <a:p>
            <a:pPr>
              <a:lnSpc>
                <a:spcPct val="100000"/>
              </a:lnSpc>
            </a:pPr>
            <a:r>
              <a:rPr lang="en" dirty="0"/>
              <a:t>References (2 of 2)</a:t>
            </a:r>
            <a:endParaRPr dirty="0"/>
          </a:p>
        </p:txBody>
      </p:sp>
      <p:sp>
        <p:nvSpPr>
          <p:cNvPr id="2" name="Google Shape;879;p147">
            <a:extLst>
              <a:ext uri="{FF2B5EF4-FFF2-40B4-BE49-F238E27FC236}">
                <a16:creationId xmlns:a16="http://schemas.microsoft.com/office/drawing/2014/main" id="{B623A104-E4A6-5E6F-F2E2-8141278F4E6E}"/>
              </a:ext>
            </a:extLst>
          </p:cNvPr>
          <p:cNvSpPr txBox="1">
            <a:spLocks/>
          </p:cNvSpPr>
          <p:nvPr/>
        </p:nvSpPr>
        <p:spPr>
          <a:xfrm>
            <a:off x="455616" y="1146448"/>
            <a:ext cx="11277592" cy="5570756"/>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L="457200" marR="0" lvl="0" indent="-228600" algn="l" rtl="0">
              <a:lnSpc>
                <a:spcPct val="100000"/>
              </a:lnSpc>
              <a:spcBef>
                <a:spcPts val="1800"/>
              </a:spcBef>
              <a:spcAft>
                <a:spcPts val="0"/>
              </a:spcAft>
              <a:buClr>
                <a:schemeClr val="dk1"/>
              </a:buClr>
              <a:buSzPts val="2000"/>
              <a:buFont typeface="Roboto"/>
              <a:buNone/>
              <a:defRPr sz="2000" b="0" i="0" u="none" strike="noStrike" cap="none">
                <a:solidFill>
                  <a:schemeClr val="dk1"/>
                </a:solidFill>
                <a:latin typeface="Roboto"/>
                <a:ea typeface="Roboto"/>
                <a:cs typeface="Roboto"/>
                <a:sym typeface="Roboto"/>
              </a:defRPr>
            </a:lvl1pPr>
            <a:lvl2pPr marL="914400" marR="0" lvl="1" indent="-342900" algn="l" rtl="0">
              <a:lnSpc>
                <a:spcPct val="100000"/>
              </a:lnSpc>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L="1371600" marR="0" lvl="2" indent="-330200" algn="l" rtl="0">
              <a:lnSpc>
                <a:spcPct val="100000"/>
              </a:lnSpc>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L="1828800" marR="0" lvl="3" indent="-317500" algn="l" rtl="0">
              <a:lnSpc>
                <a:spcPct val="100000"/>
              </a:lnSpc>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L="2286000" marR="0" lvl="4" indent="-304800" algn="l" rtl="0">
              <a:lnSpc>
                <a:spcPct val="100000"/>
              </a:lnSpc>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L="2743200" marR="0" lvl="5" indent="-304800" algn="l" rtl="0">
              <a:lnSpc>
                <a:spcPct val="100000"/>
              </a:lnSpc>
              <a:spcBef>
                <a:spcPts val="360"/>
              </a:spcBef>
              <a:spcAft>
                <a:spcPts val="0"/>
              </a:spcAft>
              <a:buClr>
                <a:schemeClr val="dk1"/>
              </a:buClr>
              <a:buSzPts val="1200"/>
              <a:buFont typeface="Roboto"/>
              <a:buChar char="•"/>
              <a:defRPr sz="1200" b="0" i="0" u="none" strike="noStrike" cap="none">
                <a:solidFill>
                  <a:schemeClr val="dk1"/>
                </a:solidFill>
                <a:latin typeface="Roboto"/>
                <a:ea typeface="Roboto"/>
                <a:cs typeface="Roboto"/>
                <a:sym typeface="Roboto"/>
              </a:defRPr>
            </a:lvl6pPr>
            <a:lvl7pPr marL="3200400" marR="0" lvl="6" indent="-304800" algn="l" rtl="0">
              <a:lnSpc>
                <a:spcPct val="100000"/>
              </a:lnSpc>
              <a:spcBef>
                <a:spcPts val="360"/>
              </a:spcBef>
              <a:spcAft>
                <a:spcPts val="0"/>
              </a:spcAft>
              <a:buClr>
                <a:schemeClr val="dk1"/>
              </a:buClr>
              <a:buSzPts val="1200"/>
              <a:buFont typeface="Roboto"/>
              <a:buChar char="•"/>
              <a:defRPr sz="1200" b="0" i="0" u="none" strike="noStrike" cap="none">
                <a:solidFill>
                  <a:schemeClr val="dk1"/>
                </a:solidFill>
                <a:latin typeface="Roboto"/>
                <a:ea typeface="Roboto"/>
                <a:cs typeface="Roboto"/>
                <a:sym typeface="Roboto"/>
              </a:defRPr>
            </a:lvl7pPr>
            <a:lvl8pPr marL="3657600" marR="0" lvl="7" indent="-304800" algn="l" rtl="0">
              <a:lnSpc>
                <a:spcPct val="100000"/>
              </a:lnSpc>
              <a:spcBef>
                <a:spcPts val="360"/>
              </a:spcBef>
              <a:spcAft>
                <a:spcPts val="0"/>
              </a:spcAft>
              <a:buClr>
                <a:schemeClr val="dk1"/>
              </a:buClr>
              <a:buSzPts val="1200"/>
              <a:buFont typeface="Roboto"/>
              <a:buChar char="•"/>
              <a:defRPr sz="1200" b="0" i="0" u="none" strike="noStrike" cap="none">
                <a:solidFill>
                  <a:schemeClr val="dk1"/>
                </a:solidFill>
                <a:latin typeface="Roboto"/>
                <a:ea typeface="Roboto"/>
                <a:cs typeface="Roboto"/>
                <a:sym typeface="Roboto"/>
              </a:defRPr>
            </a:lvl8pPr>
            <a:lvl9pPr marL="4114800" marR="0" lvl="8" indent="-304800" algn="l" rtl="0">
              <a:lnSpc>
                <a:spcPct val="100000"/>
              </a:lnSpc>
              <a:spcBef>
                <a:spcPts val="360"/>
              </a:spcBef>
              <a:spcAft>
                <a:spcPts val="0"/>
              </a:spcAft>
              <a:buClr>
                <a:schemeClr val="dk1"/>
              </a:buClr>
              <a:buSzPts val="1200"/>
              <a:buFont typeface="Roboto"/>
              <a:buChar char="•"/>
              <a:defRPr sz="1200" b="0" i="0" u="none" strike="noStrike" cap="none">
                <a:solidFill>
                  <a:schemeClr val="dk1"/>
                </a:solidFill>
                <a:latin typeface="Roboto"/>
                <a:ea typeface="Roboto"/>
                <a:cs typeface="Roboto"/>
                <a:sym typeface="Roboto"/>
              </a:defRPr>
            </a:lvl9pPr>
          </a:lstStyle>
          <a:p>
            <a:pPr marL="0" indent="0">
              <a:spcBef>
                <a:spcPts val="0"/>
              </a:spcBef>
            </a:pPr>
            <a:r>
              <a:rPr lang="en-US" b="1" dirty="0">
                <a:latin typeface="Roboto" panose="02000000000000000000" pitchFamily="2" charset="0"/>
                <a:ea typeface="Roboto" panose="02000000000000000000" pitchFamily="2" charset="0"/>
                <a:cs typeface="Courier New" panose="02070309020205020404" pitchFamily="49" charset="0"/>
              </a:rPr>
              <a:t>Service Name and Transport Protocol Port Number Registry</a:t>
            </a:r>
          </a:p>
          <a:p>
            <a:pPr marL="0" indent="0">
              <a:spcBef>
                <a:spcPts val="0"/>
              </a:spcBef>
              <a:spcAft>
                <a:spcPts val="1200"/>
              </a:spcAft>
            </a:pPr>
            <a:r>
              <a:rPr lang="en-US" sz="1400" b="1" dirty="0">
                <a:latin typeface="Courier New" panose="02070309020205020404" pitchFamily="49" charset="0"/>
                <a:cs typeface="Courier New" panose="02070309020205020404" pitchFamily="49" charset="0"/>
                <a:hlinkClick r:id="rId3"/>
              </a:rPr>
              <a:t>https://www.iana.org/assignments/service-names-port-numbers/service-names-port-numbers.xml</a:t>
            </a:r>
            <a:r>
              <a:rPr lang="en-US" sz="1400" b="1" dirty="0">
                <a:latin typeface="Courier New" panose="02070309020205020404" pitchFamily="49" charset="0"/>
                <a:cs typeface="Courier New" panose="02070309020205020404" pitchFamily="49" charset="0"/>
              </a:rPr>
              <a:t> </a:t>
            </a:r>
          </a:p>
          <a:p>
            <a:pPr marL="0" indent="0">
              <a:spcBef>
                <a:spcPts val="0"/>
              </a:spcBef>
            </a:pPr>
            <a:r>
              <a:rPr lang="en-US" b="1" dirty="0"/>
              <a:t>OBD II connector (M Minderhoud, CC BY-SA 3.0)</a:t>
            </a:r>
          </a:p>
          <a:p>
            <a:pPr marL="0" indent="0">
              <a:spcBef>
                <a:spcPts val="0"/>
              </a:spcBef>
              <a:spcAft>
                <a:spcPts val="1200"/>
              </a:spcAft>
            </a:pPr>
            <a:r>
              <a:rPr lang="en-US" sz="1400" b="1" dirty="0">
                <a:latin typeface="Courier New" panose="02070309020205020404" pitchFamily="49" charset="0"/>
                <a:cs typeface="Courier New" panose="02070309020205020404" pitchFamily="49" charset="0"/>
                <a:hlinkClick r:id="rId4"/>
              </a:rPr>
              <a:t>https://commons.wikimedia.org/wiki/File:OBD_002.jpg</a:t>
            </a:r>
            <a:r>
              <a:rPr lang="en-US" sz="1400" b="1" dirty="0">
                <a:latin typeface="Courier New" panose="02070309020205020404" pitchFamily="49" charset="0"/>
                <a:cs typeface="Courier New" panose="02070309020205020404" pitchFamily="49" charset="0"/>
              </a:rPr>
              <a:t>    </a:t>
            </a:r>
          </a:p>
          <a:p>
            <a:pPr marL="0" indent="0">
              <a:spcBef>
                <a:spcPts val="0"/>
              </a:spcBef>
            </a:pPr>
            <a:r>
              <a:rPr lang="en-US" b="1" dirty="0">
                <a:latin typeface="Roboto" panose="02000000000000000000" pitchFamily="2" charset="0"/>
                <a:ea typeface="Roboto" panose="02000000000000000000" pitchFamily="2" charset="0"/>
                <a:cs typeface="Courier New" panose="02070309020205020404" pitchFamily="49" charset="0"/>
              </a:rPr>
              <a:t>Example of computer connector sockets on laptops. Dell M65, Dell M4300, Fujitsu-Siemens Celsius H250, F-S docking station, Dell docking station</a:t>
            </a:r>
            <a:r>
              <a:rPr lang="en-US" b="1" dirty="0">
                <a:latin typeface="Roboto" panose="02000000000000000000" pitchFamily="2" charset="0"/>
                <a:ea typeface="Roboto" panose="02000000000000000000" pitchFamily="2" charset="0"/>
              </a:rPr>
              <a:t> (Traveler100, </a:t>
            </a:r>
            <a:r>
              <a:rPr lang="en-US" b="1" dirty="0"/>
              <a:t>CC BY-SA 3.0</a:t>
            </a:r>
            <a:r>
              <a:rPr lang="en-US" b="1" dirty="0">
                <a:latin typeface="Roboto" panose="02000000000000000000" pitchFamily="2" charset="0"/>
                <a:ea typeface="Roboto" panose="02000000000000000000" pitchFamily="2" charset="0"/>
              </a:rPr>
              <a:t>)</a:t>
            </a:r>
            <a:endParaRPr lang="en-US" b="1" dirty="0">
              <a:latin typeface="Roboto" panose="02000000000000000000" pitchFamily="2" charset="0"/>
              <a:ea typeface="Roboto" panose="02000000000000000000" pitchFamily="2" charset="0"/>
              <a:cs typeface="Courier New" panose="02070309020205020404" pitchFamily="49" charset="0"/>
            </a:endParaRPr>
          </a:p>
          <a:p>
            <a:pPr marL="0" indent="0">
              <a:spcBef>
                <a:spcPts val="0"/>
              </a:spcBef>
              <a:spcAft>
                <a:spcPts val="1200"/>
              </a:spcAft>
            </a:pPr>
            <a:r>
              <a:rPr lang="en-US" sz="1400" b="1" dirty="0">
                <a:latin typeface="Courier New" panose="02070309020205020404" pitchFamily="49" charset="0"/>
                <a:cs typeface="Courier New" panose="02070309020205020404" pitchFamily="49" charset="0"/>
                <a:hlinkClick r:id="rId5"/>
              </a:rPr>
              <a:t>https://commons.wikimedia.org/wiki/File:Computer-connector-sockets.jpg</a:t>
            </a:r>
            <a:r>
              <a:rPr lang="en-US" sz="1400" b="1" dirty="0">
                <a:latin typeface="Courier New" panose="02070309020205020404" pitchFamily="49" charset="0"/>
                <a:cs typeface="Courier New" panose="02070309020205020404" pitchFamily="49" charset="0"/>
              </a:rPr>
              <a:t>  </a:t>
            </a:r>
          </a:p>
          <a:p>
            <a:pPr marL="0" indent="0">
              <a:spcBef>
                <a:spcPts val="0"/>
              </a:spcBef>
            </a:pPr>
            <a:r>
              <a:rPr lang="en-US" b="1" dirty="0"/>
              <a:t>Objective 1.1: Common Protocols</a:t>
            </a:r>
          </a:p>
          <a:p>
            <a:pPr marL="0" indent="0">
              <a:spcBef>
                <a:spcPts val="0"/>
              </a:spcBef>
              <a:spcAft>
                <a:spcPts val="1200"/>
              </a:spcAft>
            </a:pPr>
            <a:r>
              <a:rPr lang="en-US" sz="1400" b="1" dirty="0">
                <a:latin typeface="Courier New" panose="02070309020205020404" pitchFamily="49" charset="0"/>
                <a:cs typeface="Courier New" panose="02070309020205020404" pitchFamily="49" charset="0"/>
                <a:hlinkClick r:id="rId6"/>
              </a:rPr>
              <a:t>https://en.wikibooks.org/wiki/Network_Plus_Certification/Technologies/Common_Protocols</a:t>
            </a:r>
            <a:r>
              <a:rPr lang="en-US" sz="1400" b="1" dirty="0">
                <a:latin typeface="Courier New" panose="02070309020205020404" pitchFamily="49" charset="0"/>
                <a:cs typeface="Courier New" panose="02070309020205020404" pitchFamily="49" charset="0"/>
              </a:rPr>
              <a:t> </a:t>
            </a:r>
          </a:p>
          <a:p>
            <a:pPr marL="0" indent="0">
              <a:spcBef>
                <a:spcPts val="0"/>
              </a:spcBef>
            </a:pPr>
            <a:r>
              <a:rPr lang="en-US" b="1" dirty="0"/>
              <a:t>160421-N-YE579-005 [USS Zumwalt] (National Museum of the U.S. Navy)</a:t>
            </a:r>
          </a:p>
          <a:p>
            <a:pPr marL="0" indent="0">
              <a:spcBef>
                <a:spcPts val="0"/>
              </a:spcBef>
              <a:spcAft>
                <a:spcPts val="1200"/>
              </a:spcAft>
            </a:pPr>
            <a:r>
              <a:rPr lang="en-US" sz="1400" b="1" dirty="0">
                <a:latin typeface="Courier New" panose="02070309020205020404" pitchFamily="49" charset="0"/>
                <a:cs typeface="Courier New" panose="02070309020205020404" pitchFamily="49" charset="0"/>
                <a:hlinkClick r:id="rId7"/>
              </a:rPr>
              <a:t>https://commons.wikimedia.org/wiki/File:160421-N-YE579-005_(26543438313).jpg</a:t>
            </a:r>
            <a:r>
              <a:rPr lang="en-US" sz="1400" b="1" dirty="0">
                <a:latin typeface="Courier New" panose="02070309020205020404" pitchFamily="49" charset="0"/>
                <a:cs typeface="Courier New" panose="02070309020205020404" pitchFamily="49" charset="0"/>
              </a:rPr>
              <a:t> </a:t>
            </a:r>
          </a:p>
          <a:p>
            <a:pPr marL="0" indent="0">
              <a:spcBef>
                <a:spcPts val="0"/>
              </a:spcBef>
            </a:pPr>
            <a:r>
              <a:rPr lang="en-US" b="1" dirty="0"/>
              <a:t>USS Gridley (DDG-101) 2008 (U.S. Navy)</a:t>
            </a:r>
          </a:p>
          <a:p>
            <a:pPr marL="0" indent="0">
              <a:spcBef>
                <a:spcPts val="0"/>
              </a:spcBef>
              <a:spcAft>
                <a:spcPts val="1200"/>
              </a:spcAft>
            </a:pPr>
            <a:r>
              <a:rPr lang="en-US" sz="1400" b="1" dirty="0">
                <a:latin typeface="Courier New" panose="02070309020205020404" pitchFamily="49" charset="0"/>
                <a:cs typeface="Courier New" panose="02070309020205020404" pitchFamily="49" charset="0"/>
                <a:hlinkClick r:id="rId8"/>
              </a:rPr>
              <a:t>https://commons.wikimedia.org/wiki/File:USS_Gridley_(DDG-101)_2008.jpg</a:t>
            </a:r>
            <a:r>
              <a:rPr lang="en-US" sz="1400" b="1" dirty="0">
                <a:latin typeface="Courier New" panose="02070309020205020404" pitchFamily="49" charset="0"/>
                <a:cs typeface="Courier New" panose="02070309020205020404" pitchFamily="49" charset="0"/>
              </a:rPr>
              <a:t>  </a:t>
            </a:r>
          </a:p>
          <a:p>
            <a:pPr marL="0" indent="0">
              <a:spcBef>
                <a:spcPts val="0"/>
              </a:spcBef>
            </a:pPr>
            <a:r>
              <a:rPr lang="en-US" b="1" dirty="0"/>
              <a:t>Foundations of Supply Chain Management for Space Application</a:t>
            </a:r>
          </a:p>
          <a:p>
            <a:pPr marL="0" indent="0">
              <a:spcBef>
                <a:spcPts val="0"/>
              </a:spcBef>
              <a:spcAft>
                <a:spcPts val="1200"/>
              </a:spcAft>
            </a:pPr>
            <a:r>
              <a:rPr lang="en-US" sz="1400" b="1" dirty="0">
                <a:latin typeface="Courier New" panose="02070309020205020404" pitchFamily="49" charset="0"/>
                <a:cs typeface="Courier New" panose="02070309020205020404" pitchFamily="49" charset="0"/>
                <a:hlinkClick r:id="rId9"/>
              </a:rPr>
              <a:t>https://ntrs.nasa.gov/api/citations/20170011140/downloads/20170011140.pdf</a:t>
            </a:r>
            <a:r>
              <a:rPr lang="en-US" sz="1400" b="1" dirty="0">
                <a:latin typeface="Courier New" panose="02070309020205020404" pitchFamily="49" charset="0"/>
                <a:cs typeface="Courier New" panose="02070309020205020404" pitchFamily="49" charset="0"/>
              </a:rPr>
              <a:t> </a:t>
            </a:r>
          </a:p>
          <a:p>
            <a:pPr marL="0" indent="0">
              <a:spcBef>
                <a:spcPts val="0"/>
              </a:spcBef>
            </a:pPr>
            <a:r>
              <a:rPr lang="en-US" b="1" dirty="0"/>
              <a:t>Just enough operating system</a:t>
            </a:r>
          </a:p>
          <a:p>
            <a:pPr marL="0" indent="0">
              <a:spcBef>
                <a:spcPts val="0"/>
              </a:spcBef>
            </a:pPr>
            <a:r>
              <a:rPr lang="en-US" sz="1400" b="1" dirty="0">
                <a:latin typeface="Courier New" panose="02070309020205020404" pitchFamily="49" charset="0"/>
                <a:cs typeface="Courier New" panose="02070309020205020404" pitchFamily="49" charset="0"/>
                <a:hlinkClick r:id="rId10"/>
              </a:rPr>
              <a:t>https://en.wikipedia.org/wiki/Just_enough_operating_system</a:t>
            </a:r>
            <a:r>
              <a:rPr lang="en-US" sz="1400" b="1" dirty="0">
                <a:latin typeface="Courier New" panose="02070309020205020404" pitchFamily="49" charset="0"/>
                <a:cs typeface="Courier New" panose="02070309020205020404" pitchFamily="49" charset="0"/>
              </a:rPr>
              <a:t>  </a:t>
            </a:r>
          </a:p>
        </p:txBody>
      </p:sp>
    </p:spTree>
    <p:extLst>
      <p:ext uri="{BB962C8B-B14F-4D97-AF65-F5344CB8AC3E}">
        <p14:creationId xmlns:p14="http://schemas.microsoft.com/office/powerpoint/2010/main" val="36122559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98">
          <a:extLst>
            <a:ext uri="{FF2B5EF4-FFF2-40B4-BE49-F238E27FC236}">
              <a16:creationId xmlns:a16="http://schemas.microsoft.com/office/drawing/2014/main" id="{1A033E6A-4083-816B-7B3C-426CFB1CD847}"/>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F4383EE0-1190-E502-7F9E-66E524A80654}"/>
              </a:ext>
            </a:extLst>
          </p:cNvPr>
          <p:cNvPicPr>
            <a:picLocks noChangeAspect="1"/>
          </p:cNvPicPr>
          <p:nvPr/>
        </p:nvPicPr>
        <p:blipFill>
          <a:blip r:embed="rId3"/>
          <a:stretch>
            <a:fillRect/>
          </a:stretch>
        </p:blipFill>
        <p:spPr>
          <a:xfrm>
            <a:off x="4856162" y="2731024"/>
            <a:ext cx="298450" cy="298450"/>
          </a:xfrm>
          <a:prstGeom prst="rect">
            <a:avLst/>
          </a:prstGeom>
        </p:spPr>
      </p:pic>
      <p:pic>
        <p:nvPicPr>
          <p:cNvPr id="8" name="Picture 7">
            <a:extLst>
              <a:ext uri="{FF2B5EF4-FFF2-40B4-BE49-F238E27FC236}">
                <a16:creationId xmlns:a16="http://schemas.microsoft.com/office/drawing/2014/main" id="{85523758-D64A-5D08-A969-CAEB73372002}"/>
              </a:ext>
            </a:extLst>
          </p:cNvPr>
          <p:cNvPicPr>
            <a:picLocks noChangeAspect="1"/>
          </p:cNvPicPr>
          <p:nvPr/>
        </p:nvPicPr>
        <p:blipFill>
          <a:blip r:embed="rId3"/>
          <a:stretch>
            <a:fillRect/>
          </a:stretch>
        </p:blipFill>
        <p:spPr>
          <a:xfrm>
            <a:off x="7091362" y="1842024"/>
            <a:ext cx="196326" cy="196326"/>
          </a:xfrm>
          <a:prstGeom prst="rect">
            <a:avLst/>
          </a:prstGeom>
        </p:spPr>
      </p:pic>
      <p:pic>
        <p:nvPicPr>
          <p:cNvPr id="9" name="Picture 8">
            <a:extLst>
              <a:ext uri="{FF2B5EF4-FFF2-40B4-BE49-F238E27FC236}">
                <a16:creationId xmlns:a16="http://schemas.microsoft.com/office/drawing/2014/main" id="{CDFCC8CE-B37E-8C23-F5E6-9BEE42389CEB}"/>
              </a:ext>
            </a:extLst>
          </p:cNvPr>
          <p:cNvPicPr>
            <a:picLocks noChangeAspect="1"/>
          </p:cNvPicPr>
          <p:nvPr/>
        </p:nvPicPr>
        <p:blipFill>
          <a:blip r:embed="rId3"/>
          <a:stretch>
            <a:fillRect/>
          </a:stretch>
        </p:blipFill>
        <p:spPr>
          <a:xfrm>
            <a:off x="6291262" y="1373444"/>
            <a:ext cx="144646" cy="144646"/>
          </a:xfrm>
          <a:prstGeom prst="rect">
            <a:avLst/>
          </a:prstGeom>
        </p:spPr>
      </p:pic>
      <p:pic>
        <p:nvPicPr>
          <p:cNvPr id="3" name="Picture 2">
            <a:extLst>
              <a:ext uri="{FF2B5EF4-FFF2-40B4-BE49-F238E27FC236}">
                <a16:creationId xmlns:a16="http://schemas.microsoft.com/office/drawing/2014/main" id="{4CF0D86B-5ABB-ACE5-019F-3DEDC4201450}"/>
              </a:ext>
            </a:extLst>
          </p:cNvPr>
          <p:cNvPicPr>
            <a:picLocks noChangeAspect="1"/>
          </p:cNvPicPr>
          <p:nvPr/>
        </p:nvPicPr>
        <p:blipFill rotWithShape="1">
          <a:blip r:embed="rId4"/>
          <a:srcRect b="15574"/>
          <a:stretch/>
        </p:blipFill>
        <p:spPr>
          <a:xfrm>
            <a:off x="1" y="0"/>
            <a:ext cx="12188824" cy="6858000"/>
          </a:xfrm>
          <a:prstGeom prst="rect">
            <a:avLst/>
          </a:prstGeom>
        </p:spPr>
      </p:pic>
      <p:sp>
        <p:nvSpPr>
          <p:cNvPr id="1199" name="Google Shape;1199;p156">
            <a:extLst>
              <a:ext uri="{FF2B5EF4-FFF2-40B4-BE49-F238E27FC236}">
                <a16:creationId xmlns:a16="http://schemas.microsoft.com/office/drawing/2014/main" id="{246379E6-EC03-D3AA-8398-2D6C61982772}"/>
              </a:ext>
            </a:extLst>
          </p:cNvPr>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solidFill>
                  <a:schemeClr val="bg1"/>
                </a:solidFill>
              </a:rPr>
              <a:t>Introduction</a:t>
            </a:r>
            <a:r>
              <a:rPr lang="en" sz="1600" dirty="0"/>
              <a:t> </a:t>
            </a:r>
            <a:r>
              <a:rPr lang="en" baseline="30000" dirty="0">
                <a:solidFill>
                  <a:srgbClr val="FFFAB2"/>
                </a:solidFill>
              </a:rPr>
              <a:t>*</a:t>
            </a:r>
            <a:endParaRPr baseline="30000" dirty="0">
              <a:solidFill>
                <a:srgbClr val="FFFAB2"/>
              </a:solidFill>
            </a:endParaRPr>
          </a:p>
        </p:txBody>
      </p:sp>
      <p:sp>
        <p:nvSpPr>
          <p:cNvPr id="5" name="TextBox 4">
            <a:extLst>
              <a:ext uri="{FF2B5EF4-FFF2-40B4-BE49-F238E27FC236}">
                <a16:creationId xmlns:a16="http://schemas.microsoft.com/office/drawing/2014/main" id="{3A6EA67D-B077-C907-CAA8-D056CD008EB4}"/>
              </a:ext>
            </a:extLst>
          </p:cNvPr>
          <p:cNvSpPr txBox="1"/>
          <p:nvPr/>
        </p:nvSpPr>
        <p:spPr>
          <a:xfrm>
            <a:off x="1" y="6596390"/>
            <a:ext cx="3557588" cy="261610"/>
          </a:xfrm>
          <a:prstGeom prst="rect">
            <a:avLst/>
          </a:prstGeom>
          <a:noFill/>
        </p:spPr>
        <p:txBody>
          <a:bodyPr wrap="square">
            <a:spAutoFit/>
          </a:bodyPr>
          <a:lstStyle/>
          <a:p>
            <a:r>
              <a:rPr lang="en-US" sz="1100" b="1" dirty="0">
                <a:solidFill>
                  <a:srgbClr val="FFFAB2"/>
                </a:solidFill>
              </a:rPr>
              <a:t>* USS Zumwalt </a:t>
            </a:r>
            <a:r>
              <a:rPr lang="en-US" sz="1100" b="1" i="1" dirty="0">
                <a:solidFill>
                  <a:srgbClr val="FFFAB2"/>
                </a:solidFill>
              </a:rPr>
              <a:t>DDG 1000 </a:t>
            </a:r>
            <a:r>
              <a:rPr lang="en-US" sz="1100" dirty="0">
                <a:solidFill>
                  <a:srgbClr val="FFFAB2"/>
                </a:solidFill>
              </a:rPr>
              <a:t>(link in references) </a:t>
            </a:r>
          </a:p>
        </p:txBody>
      </p:sp>
    </p:spTree>
    <p:extLst>
      <p:ext uri="{BB962C8B-B14F-4D97-AF65-F5344CB8AC3E}">
        <p14:creationId xmlns:p14="http://schemas.microsoft.com/office/powerpoint/2010/main" val="42075206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pic>
        <p:nvPicPr>
          <p:cNvPr id="4" name="Picture 3">
            <a:extLst>
              <a:ext uri="{FF2B5EF4-FFF2-40B4-BE49-F238E27FC236}">
                <a16:creationId xmlns:a16="http://schemas.microsoft.com/office/drawing/2014/main" id="{6B49E07E-2839-F839-48F9-5B26C2545EA8}"/>
              </a:ext>
            </a:extLst>
          </p:cNvPr>
          <p:cNvPicPr>
            <a:picLocks noChangeAspect="1"/>
          </p:cNvPicPr>
          <p:nvPr/>
        </p:nvPicPr>
        <p:blipFill>
          <a:blip r:embed="rId3"/>
          <a:stretch>
            <a:fillRect/>
          </a:stretch>
        </p:blipFill>
        <p:spPr>
          <a:xfrm>
            <a:off x="421024" y="826616"/>
            <a:ext cx="11308114" cy="5568696"/>
          </a:xfrm>
          <a:prstGeom prst="rect">
            <a:avLst/>
          </a:prstGeom>
        </p:spPr>
      </p:pic>
      <p:sp>
        <p:nvSpPr>
          <p:cNvPr id="1199" name="Google Shape;1199;p156"/>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t>Terminology</a:t>
            </a:r>
            <a:r>
              <a:rPr lang="en" sz="1600" dirty="0"/>
              <a:t> </a:t>
            </a:r>
            <a:r>
              <a:rPr lang="en" baseline="30000" dirty="0">
                <a:solidFill>
                  <a:schemeClr val="bg2">
                    <a:lumMod val="60000"/>
                    <a:lumOff val="40000"/>
                  </a:schemeClr>
                </a:solidFill>
              </a:rPr>
              <a:t>*</a:t>
            </a:r>
            <a:endParaRPr baseline="30000" dirty="0">
              <a:solidFill>
                <a:schemeClr val="bg2">
                  <a:lumMod val="60000"/>
                  <a:lumOff val="40000"/>
                </a:schemeClr>
              </a:solidFill>
            </a:endParaRPr>
          </a:p>
        </p:txBody>
      </p:sp>
      <p:sp>
        <p:nvSpPr>
          <p:cNvPr id="5" name="TextBox 4">
            <a:extLst>
              <a:ext uri="{FF2B5EF4-FFF2-40B4-BE49-F238E27FC236}">
                <a16:creationId xmlns:a16="http://schemas.microsoft.com/office/drawing/2014/main" id="{230A4683-3503-A3BB-6232-F58393C52B4E}"/>
              </a:ext>
            </a:extLst>
          </p:cNvPr>
          <p:cNvSpPr txBox="1"/>
          <p:nvPr/>
        </p:nvSpPr>
        <p:spPr>
          <a:xfrm>
            <a:off x="0" y="6596390"/>
            <a:ext cx="5568950" cy="261610"/>
          </a:xfrm>
          <a:prstGeom prst="rect">
            <a:avLst/>
          </a:prstGeom>
          <a:noFill/>
        </p:spPr>
        <p:txBody>
          <a:bodyPr wrap="square" rtlCol="0">
            <a:spAutoFit/>
          </a:bodyPr>
          <a:lstStyle/>
          <a:p>
            <a:r>
              <a:rPr lang="en-US" sz="1100" dirty="0">
                <a:solidFill>
                  <a:schemeClr val="bg2">
                    <a:lumMod val="60000"/>
                    <a:lumOff val="40000"/>
                  </a:schemeClr>
                </a:solidFill>
              </a:rPr>
              <a:t>*</a:t>
            </a:r>
            <a:r>
              <a:rPr lang="en-US" sz="1100" dirty="0"/>
              <a:t> </a:t>
            </a:r>
            <a:r>
              <a:rPr lang="en-US" sz="1100" dirty="0">
                <a:solidFill>
                  <a:schemeClr val="bg2">
                    <a:lumMod val="60000"/>
                    <a:lumOff val="40000"/>
                  </a:schemeClr>
                </a:solidFill>
              </a:rPr>
              <a:t>based on threat modeling glossary diagram by Steven and Migues (link in references) </a:t>
            </a:r>
          </a:p>
        </p:txBody>
      </p:sp>
    </p:spTree>
    <p:extLst>
      <p:ext uri="{BB962C8B-B14F-4D97-AF65-F5344CB8AC3E}">
        <p14:creationId xmlns:p14="http://schemas.microsoft.com/office/powerpoint/2010/main" val="22998424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pic>
        <p:nvPicPr>
          <p:cNvPr id="7" name="Picture 6">
            <a:extLst>
              <a:ext uri="{FF2B5EF4-FFF2-40B4-BE49-F238E27FC236}">
                <a16:creationId xmlns:a16="http://schemas.microsoft.com/office/drawing/2014/main" id="{ADF299BA-E5AB-216D-11DB-AD712BAF5E3F}"/>
              </a:ext>
            </a:extLst>
          </p:cNvPr>
          <p:cNvPicPr>
            <a:picLocks noChangeAspect="1"/>
          </p:cNvPicPr>
          <p:nvPr/>
        </p:nvPicPr>
        <p:blipFill>
          <a:blip r:embed="rId3"/>
          <a:stretch>
            <a:fillRect/>
          </a:stretch>
        </p:blipFill>
        <p:spPr>
          <a:xfrm>
            <a:off x="4904978" y="1096597"/>
            <a:ext cx="6828473" cy="5487804"/>
          </a:xfrm>
          <a:prstGeom prst="rect">
            <a:avLst/>
          </a:prstGeom>
        </p:spPr>
      </p:pic>
      <p:sp>
        <p:nvSpPr>
          <p:cNvPr id="1199" name="Google Shape;1199;p156"/>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t>Simple System – Block View</a:t>
            </a:r>
            <a:endParaRPr dirty="0"/>
          </a:p>
        </p:txBody>
      </p:sp>
    </p:spTree>
    <p:extLst>
      <p:ext uri="{BB962C8B-B14F-4D97-AF65-F5344CB8AC3E}">
        <p14:creationId xmlns:p14="http://schemas.microsoft.com/office/powerpoint/2010/main" val="42902549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98">
          <a:extLst>
            <a:ext uri="{FF2B5EF4-FFF2-40B4-BE49-F238E27FC236}">
              <a16:creationId xmlns:a16="http://schemas.microsoft.com/office/drawing/2014/main" id="{CA3EB6D0-3642-B6EF-A1E8-BF00AB891A1E}"/>
            </a:ext>
          </a:extLst>
        </p:cNvPr>
        <p:cNvGrpSpPr/>
        <p:nvPr/>
      </p:nvGrpSpPr>
      <p:grpSpPr>
        <a:xfrm>
          <a:off x="0" y="0"/>
          <a:ext cx="0" cy="0"/>
          <a:chOff x="0" y="0"/>
          <a:chExt cx="0" cy="0"/>
        </a:xfrm>
      </p:grpSpPr>
      <p:sp>
        <p:nvSpPr>
          <p:cNvPr id="1199" name="Google Shape;1199;p156">
            <a:extLst>
              <a:ext uri="{FF2B5EF4-FFF2-40B4-BE49-F238E27FC236}">
                <a16:creationId xmlns:a16="http://schemas.microsoft.com/office/drawing/2014/main" id="{547E63B4-44E3-3E8E-F739-D39FAECFF4D1}"/>
              </a:ext>
            </a:extLst>
          </p:cNvPr>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t>Areas of Interest</a:t>
            </a:r>
            <a:endParaRPr dirty="0"/>
          </a:p>
        </p:txBody>
      </p:sp>
      <p:sp>
        <p:nvSpPr>
          <p:cNvPr id="2" name="TextBox 1">
            <a:extLst>
              <a:ext uri="{FF2B5EF4-FFF2-40B4-BE49-F238E27FC236}">
                <a16:creationId xmlns:a16="http://schemas.microsoft.com/office/drawing/2014/main" id="{E4D91B8C-F202-6C1C-1132-639D423AC319}"/>
              </a:ext>
            </a:extLst>
          </p:cNvPr>
          <p:cNvSpPr txBox="1"/>
          <p:nvPr/>
        </p:nvSpPr>
        <p:spPr>
          <a:xfrm>
            <a:off x="455618" y="1437554"/>
            <a:ext cx="2102179" cy="1692771"/>
          </a:xfrm>
          <a:prstGeom prst="rect">
            <a:avLst/>
          </a:prstGeom>
          <a:noFill/>
        </p:spPr>
        <p:txBody>
          <a:bodyPr wrap="none" rtlCol="0">
            <a:spAutoFit/>
          </a:bodyPr>
          <a:lstStyle/>
          <a:p>
            <a:pPr marL="236538" indent="-236538">
              <a:spcAft>
                <a:spcPts val="1200"/>
              </a:spcAft>
              <a:buFont typeface="Arial" panose="020B0604020202020204" pitchFamily="34" charset="0"/>
              <a:buChar char="•"/>
            </a:pPr>
            <a:r>
              <a:rPr lang="en-US" sz="2800" dirty="0">
                <a:solidFill>
                  <a:schemeClr val="tx1"/>
                </a:solidFill>
              </a:rPr>
              <a:t>Ports</a:t>
            </a:r>
          </a:p>
          <a:p>
            <a:pPr marL="236538" indent="-236538">
              <a:spcAft>
                <a:spcPts val="1200"/>
              </a:spcAft>
              <a:buFont typeface="Arial" panose="020B0604020202020204" pitchFamily="34" charset="0"/>
              <a:buChar char="•"/>
            </a:pPr>
            <a:r>
              <a:rPr lang="en-US" sz="2800" dirty="0">
                <a:solidFill>
                  <a:schemeClr val="tx1"/>
                </a:solidFill>
              </a:rPr>
              <a:t>Protocols</a:t>
            </a:r>
          </a:p>
          <a:p>
            <a:pPr marL="236538" indent="-236538">
              <a:spcAft>
                <a:spcPts val="1200"/>
              </a:spcAft>
              <a:buFont typeface="Arial" panose="020B0604020202020204" pitchFamily="34" charset="0"/>
              <a:buChar char="•"/>
            </a:pPr>
            <a:r>
              <a:rPr lang="en-US" sz="2800" dirty="0">
                <a:solidFill>
                  <a:schemeClr val="tx1"/>
                </a:solidFill>
              </a:rPr>
              <a:t>Processes</a:t>
            </a:r>
          </a:p>
        </p:txBody>
      </p:sp>
      <p:pic>
        <p:nvPicPr>
          <p:cNvPr id="3" name="Picture 2">
            <a:extLst>
              <a:ext uri="{FF2B5EF4-FFF2-40B4-BE49-F238E27FC236}">
                <a16:creationId xmlns:a16="http://schemas.microsoft.com/office/drawing/2014/main" id="{28B44A0B-B7B4-A894-DA80-7DD28AB9A892}"/>
              </a:ext>
            </a:extLst>
          </p:cNvPr>
          <p:cNvPicPr>
            <a:picLocks noChangeAspect="1"/>
          </p:cNvPicPr>
          <p:nvPr/>
        </p:nvPicPr>
        <p:blipFill>
          <a:blip r:embed="rId3"/>
          <a:stretch>
            <a:fillRect/>
          </a:stretch>
        </p:blipFill>
        <p:spPr>
          <a:xfrm>
            <a:off x="4904978" y="1096597"/>
            <a:ext cx="6828473" cy="5487804"/>
          </a:xfrm>
          <a:prstGeom prst="rect">
            <a:avLst/>
          </a:prstGeom>
        </p:spPr>
      </p:pic>
    </p:spTree>
    <p:extLst>
      <p:ext uri="{BB962C8B-B14F-4D97-AF65-F5344CB8AC3E}">
        <p14:creationId xmlns:p14="http://schemas.microsoft.com/office/powerpoint/2010/main" val="24080463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98">
          <a:extLst>
            <a:ext uri="{FF2B5EF4-FFF2-40B4-BE49-F238E27FC236}">
              <a16:creationId xmlns:a16="http://schemas.microsoft.com/office/drawing/2014/main" id="{E76C0EFB-4215-7B02-05C5-7EF89F2B1A11}"/>
            </a:ext>
          </a:extLst>
        </p:cNvPr>
        <p:cNvGrpSpPr/>
        <p:nvPr/>
      </p:nvGrpSpPr>
      <p:grpSpPr>
        <a:xfrm>
          <a:off x="0" y="0"/>
          <a:ext cx="0" cy="0"/>
          <a:chOff x="0" y="0"/>
          <a:chExt cx="0" cy="0"/>
        </a:xfrm>
      </p:grpSpPr>
      <p:sp>
        <p:nvSpPr>
          <p:cNvPr id="1199" name="Google Shape;1199;p156">
            <a:extLst>
              <a:ext uri="{FF2B5EF4-FFF2-40B4-BE49-F238E27FC236}">
                <a16:creationId xmlns:a16="http://schemas.microsoft.com/office/drawing/2014/main" id="{E68C4B0B-2245-56B4-58D3-3DFD46200597}"/>
              </a:ext>
            </a:extLst>
          </p:cNvPr>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t>Physical Ports</a:t>
            </a:r>
            <a:r>
              <a:rPr lang="en" sz="1600" dirty="0"/>
              <a:t> </a:t>
            </a:r>
            <a:r>
              <a:rPr lang="en" baseline="30000" dirty="0">
                <a:solidFill>
                  <a:schemeClr val="bg2">
                    <a:lumMod val="60000"/>
                    <a:lumOff val="40000"/>
                  </a:schemeClr>
                </a:solidFill>
              </a:rPr>
              <a:t>*</a:t>
            </a:r>
            <a:endParaRPr dirty="0">
              <a:solidFill>
                <a:schemeClr val="bg2">
                  <a:lumMod val="60000"/>
                  <a:lumOff val="40000"/>
                </a:schemeClr>
              </a:solidFill>
            </a:endParaRPr>
          </a:p>
        </p:txBody>
      </p:sp>
      <p:pic>
        <p:nvPicPr>
          <p:cNvPr id="5" name="Picture 4">
            <a:extLst>
              <a:ext uri="{FF2B5EF4-FFF2-40B4-BE49-F238E27FC236}">
                <a16:creationId xmlns:a16="http://schemas.microsoft.com/office/drawing/2014/main" id="{F9839BEC-8278-AB49-8A70-61BD5790C567}"/>
              </a:ext>
            </a:extLst>
          </p:cNvPr>
          <p:cNvPicPr>
            <a:picLocks noChangeAspect="1"/>
          </p:cNvPicPr>
          <p:nvPr/>
        </p:nvPicPr>
        <p:blipFill>
          <a:blip r:embed="rId3"/>
          <a:stretch>
            <a:fillRect/>
          </a:stretch>
        </p:blipFill>
        <p:spPr>
          <a:xfrm>
            <a:off x="2349001" y="4971776"/>
            <a:ext cx="2655888" cy="1346474"/>
          </a:xfrm>
          <a:prstGeom prst="rect">
            <a:avLst/>
          </a:prstGeom>
        </p:spPr>
      </p:pic>
      <p:pic>
        <p:nvPicPr>
          <p:cNvPr id="7" name="Picture 6">
            <a:extLst>
              <a:ext uri="{FF2B5EF4-FFF2-40B4-BE49-F238E27FC236}">
                <a16:creationId xmlns:a16="http://schemas.microsoft.com/office/drawing/2014/main" id="{841C28C7-36EE-A32F-CCC6-87FDB8F88D4D}"/>
              </a:ext>
            </a:extLst>
          </p:cNvPr>
          <p:cNvPicPr>
            <a:picLocks noChangeAspect="1"/>
          </p:cNvPicPr>
          <p:nvPr/>
        </p:nvPicPr>
        <p:blipFill>
          <a:blip r:embed="rId4"/>
          <a:stretch>
            <a:fillRect/>
          </a:stretch>
        </p:blipFill>
        <p:spPr>
          <a:xfrm>
            <a:off x="1353236" y="1115948"/>
            <a:ext cx="9482352" cy="3460712"/>
          </a:xfrm>
          <a:prstGeom prst="rect">
            <a:avLst/>
          </a:prstGeom>
        </p:spPr>
      </p:pic>
      <p:sp>
        <p:nvSpPr>
          <p:cNvPr id="8" name="TextBox 7">
            <a:extLst>
              <a:ext uri="{FF2B5EF4-FFF2-40B4-BE49-F238E27FC236}">
                <a16:creationId xmlns:a16="http://schemas.microsoft.com/office/drawing/2014/main" id="{9FA3AED3-5C57-E2B8-5653-91542268A748}"/>
              </a:ext>
            </a:extLst>
          </p:cNvPr>
          <p:cNvSpPr txBox="1"/>
          <p:nvPr/>
        </p:nvSpPr>
        <p:spPr>
          <a:xfrm>
            <a:off x="1353236" y="4576720"/>
            <a:ext cx="4908550" cy="261610"/>
          </a:xfrm>
          <a:prstGeom prst="rect">
            <a:avLst/>
          </a:prstGeom>
          <a:noFill/>
        </p:spPr>
        <p:txBody>
          <a:bodyPr wrap="square">
            <a:spAutoFit/>
          </a:bodyPr>
          <a:lstStyle/>
          <a:p>
            <a:r>
              <a:rPr lang="en-US" sz="1100" b="1" dirty="0">
                <a:solidFill>
                  <a:schemeClr val="bg2">
                    <a:lumMod val="60000"/>
                    <a:lumOff val="40000"/>
                  </a:schemeClr>
                </a:solidFill>
              </a:rPr>
              <a:t>* </a:t>
            </a:r>
            <a:r>
              <a:rPr lang="en-US" sz="1100" b="1" i="1" dirty="0">
                <a:solidFill>
                  <a:schemeClr val="bg2">
                    <a:lumMod val="60000"/>
                    <a:lumOff val="40000"/>
                  </a:schemeClr>
                </a:solidFill>
              </a:rPr>
              <a:t>Example of computer connector sockets on laptops </a:t>
            </a:r>
            <a:r>
              <a:rPr lang="en-US" sz="1100" dirty="0">
                <a:solidFill>
                  <a:schemeClr val="bg2">
                    <a:lumMod val="60000"/>
                    <a:lumOff val="40000"/>
                  </a:schemeClr>
                </a:solidFill>
              </a:rPr>
              <a:t>(link in references) </a:t>
            </a:r>
          </a:p>
        </p:txBody>
      </p:sp>
      <p:sp>
        <p:nvSpPr>
          <p:cNvPr id="9" name="TextBox 8">
            <a:extLst>
              <a:ext uri="{FF2B5EF4-FFF2-40B4-BE49-F238E27FC236}">
                <a16:creationId xmlns:a16="http://schemas.microsoft.com/office/drawing/2014/main" id="{24964BF5-29ED-C7E3-ED0D-A9944EBFDDB6}"/>
              </a:ext>
            </a:extLst>
          </p:cNvPr>
          <p:cNvSpPr txBox="1"/>
          <p:nvPr/>
        </p:nvSpPr>
        <p:spPr>
          <a:xfrm>
            <a:off x="2349001" y="6318250"/>
            <a:ext cx="2655888" cy="261610"/>
          </a:xfrm>
          <a:prstGeom prst="rect">
            <a:avLst/>
          </a:prstGeom>
          <a:noFill/>
        </p:spPr>
        <p:txBody>
          <a:bodyPr wrap="square">
            <a:spAutoFit/>
          </a:bodyPr>
          <a:lstStyle/>
          <a:p>
            <a:r>
              <a:rPr lang="en-US" sz="1100" b="1" dirty="0">
                <a:solidFill>
                  <a:schemeClr val="bg2">
                    <a:lumMod val="60000"/>
                    <a:lumOff val="40000"/>
                  </a:schemeClr>
                </a:solidFill>
              </a:rPr>
              <a:t>* </a:t>
            </a:r>
            <a:r>
              <a:rPr lang="en-US" sz="1100" b="1" i="1" dirty="0">
                <a:solidFill>
                  <a:schemeClr val="bg2">
                    <a:lumMod val="60000"/>
                    <a:lumOff val="40000"/>
                  </a:schemeClr>
                </a:solidFill>
              </a:rPr>
              <a:t>OBD II connector </a:t>
            </a:r>
            <a:r>
              <a:rPr lang="en-US" sz="1100" dirty="0">
                <a:solidFill>
                  <a:schemeClr val="bg2">
                    <a:lumMod val="60000"/>
                    <a:lumOff val="40000"/>
                  </a:schemeClr>
                </a:solidFill>
              </a:rPr>
              <a:t>(link in references) </a:t>
            </a:r>
          </a:p>
        </p:txBody>
      </p:sp>
      <p:pic>
        <p:nvPicPr>
          <p:cNvPr id="11" name="Picture 10">
            <a:extLst>
              <a:ext uri="{FF2B5EF4-FFF2-40B4-BE49-F238E27FC236}">
                <a16:creationId xmlns:a16="http://schemas.microsoft.com/office/drawing/2014/main" id="{F0949BC7-9453-63A4-1EF4-B6067567DEED}"/>
              </a:ext>
            </a:extLst>
          </p:cNvPr>
          <p:cNvPicPr>
            <a:picLocks noChangeAspect="1"/>
          </p:cNvPicPr>
          <p:nvPr/>
        </p:nvPicPr>
        <p:blipFill>
          <a:blip r:embed="rId5"/>
          <a:stretch>
            <a:fillRect/>
          </a:stretch>
        </p:blipFill>
        <p:spPr>
          <a:xfrm>
            <a:off x="7183936" y="5250773"/>
            <a:ext cx="2480764" cy="884933"/>
          </a:xfrm>
          <a:prstGeom prst="rect">
            <a:avLst/>
          </a:prstGeom>
        </p:spPr>
      </p:pic>
      <p:sp>
        <p:nvSpPr>
          <p:cNvPr id="12" name="TextBox 11">
            <a:extLst>
              <a:ext uri="{FF2B5EF4-FFF2-40B4-BE49-F238E27FC236}">
                <a16:creationId xmlns:a16="http://schemas.microsoft.com/office/drawing/2014/main" id="{3CEC082F-D1D7-930F-CDCF-D59F5F286708}"/>
              </a:ext>
            </a:extLst>
          </p:cNvPr>
          <p:cNvSpPr txBox="1"/>
          <p:nvPr/>
        </p:nvSpPr>
        <p:spPr>
          <a:xfrm>
            <a:off x="7183936" y="6135706"/>
            <a:ext cx="2480764" cy="261610"/>
          </a:xfrm>
          <a:prstGeom prst="rect">
            <a:avLst/>
          </a:prstGeom>
          <a:noFill/>
        </p:spPr>
        <p:txBody>
          <a:bodyPr wrap="square">
            <a:spAutoFit/>
          </a:bodyPr>
          <a:lstStyle/>
          <a:p>
            <a:r>
              <a:rPr lang="en-US" sz="1100" b="1" dirty="0">
                <a:solidFill>
                  <a:schemeClr val="bg2">
                    <a:lumMod val="60000"/>
                    <a:lumOff val="40000"/>
                  </a:schemeClr>
                </a:solidFill>
              </a:rPr>
              <a:t>* </a:t>
            </a:r>
            <a:r>
              <a:rPr lang="en-US" sz="1100" b="1" i="1" dirty="0">
                <a:solidFill>
                  <a:schemeClr val="bg2">
                    <a:lumMod val="60000"/>
                    <a:lumOff val="40000"/>
                  </a:schemeClr>
                </a:solidFill>
              </a:rPr>
              <a:t>JTAG interface </a:t>
            </a:r>
            <a:r>
              <a:rPr lang="en-US" sz="1100" dirty="0">
                <a:solidFill>
                  <a:schemeClr val="bg2">
                    <a:lumMod val="60000"/>
                    <a:lumOff val="40000"/>
                  </a:schemeClr>
                </a:solidFill>
              </a:rPr>
              <a:t>(link in references) </a:t>
            </a:r>
          </a:p>
        </p:txBody>
      </p:sp>
    </p:spTree>
    <p:extLst>
      <p:ext uri="{BB962C8B-B14F-4D97-AF65-F5344CB8AC3E}">
        <p14:creationId xmlns:p14="http://schemas.microsoft.com/office/powerpoint/2010/main" val="28696603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sp>
        <p:nvSpPr>
          <p:cNvPr id="1199" name="Google Shape;1199;p156"/>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t>Logical Ports</a:t>
            </a:r>
            <a:r>
              <a:rPr lang="en" sz="1600" dirty="0"/>
              <a:t> </a:t>
            </a:r>
            <a:r>
              <a:rPr lang="en" baseline="30000" dirty="0">
                <a:solidFill>
                  <a:schemeClr val="bg2">
                    <a:lumMod val="60000"/>
                    <a:lumOff val="40000"/>
                  </a:schemeClr>
                </a:solidFill>
              </a:rPr>
              <a:t>*</a:t>
            </a:r>
            <a:endParaRPr dirty="0"/>
          </a:p>
        </p:txBody>
      </p:sp>
      <p:sp>
        <p:nvSpPr>
          <p:cNvPr id="3" name="TextBox 2">
            <a:extLst>
              <a:ext uri="{FF2B5EF4-FFF2-40B4-BE49-F238E27FC236}">
                <a16:creationId xmlns:a16="http://schemas.microsoft.com/office/drawing/2014/main" id="{025059B0-E5B7-72AB-CEC8-354C6C1FE0F5}"/>
              </a:ext>
            </a:extLst>
          </p:cNvPr>
          <p:cNvSpPr txBox="1"/>
          <p:nvPr/>
        </p:nvSpPr>
        <p:spPr>
          <a:xfrm>
            <a:off x="455617" y="6027984"/>
            <a:ext cx="11277834" cy="369332"/>
          </a:xfrm>
          <a:prstGeom prst="rect">
            <a:avLst/>
          </a:prstGeom>
          <a:noFill/>
          <a:effectLst>
            <a:outerShdw blurRad="50800" dist="38100" dir="2700000" algn="tl" rotWithShape="0">
              <a:prstClr val="black">
                <a:alpha val="40000"/>
              </a:prstClr>
            </a:outerShdw>
          </a:effectLst>
        </p:spPr>
        <p:txBody>
          <a:bodyPr wrap="square">
            <a:spAutoFit/>
          </a:bodyPr>
          <a:lstStyle/>
          <a:p>
            <a:pPr algn="ctr"/>
            <a:r>
              <a:rPr lang="en-US" sz="1800" dirty="0"/>
              <a:t>“Assigned ports both System and User ports SHOULD NOT be used without or prior to IANA registration.”</a:t>
            </a:r>
          </a:p>
        </p:txBody>
      </p:sp>
      <p:pic>
        <p:nvPicPr>
          <p:cNvPr id="5" name="Picture 4">
            <a:extLst>
              <a:ext uri="{FF2B5EF4-FFF2-40B4-BE49-F238E27FC236}">
                <a16:creationId xmlns:a16="http://schemas.microsoft.com/office/drawing/2014/main" id="{0815FF53-6533-5A27-84B5-777307AAB4B6}"/>
              </a:ext>
            </a:extLst>
          </p:cNvPr>
          <p:cNvPicPr>
            <a:picLocks noChangeAspect="1"/>
          </p:cNvPicPr>
          <p:nvPr/>
        </p:nvPicPr>
        <p:blipFill>
          <a:blip r:embed="rId3"/>
          <a:stretch>
            <a:fillRect/>
          </a:stretch>
        </p:blipFill>
        <p:spPr>
          <a:xfrm>
            <a:off x="975359" y="1199042"/>
            <a:ext cx="10233287" cy="939888"/>
          </a:xfrm>
          <a:prstGeom prst="rect">
            <a:avLst/>
          </a:prstGeom>
        </p:spPr>
      </p:pic>
      <p:pic>
        <p:nvPicPr>
          <p:cNvPr id="7" name="Picture 6">
            <a:extLst>
              <a:ext uri="{FF2B5EF4-FFF2-40B4-BE49-F238E27FC236}">
                <a16:creationId xmlns:a16="http://schemas.microsoft.com/office/drawing/2014/main" id="{5FA6F202-DA6C-0D06-EEBE-639FDDFCF1E2}"/>
              </a:ext>
            </a:extLst>
          </p:cNvPr>
          <p:cNvPicPr>
            <a:picLocks noChangeAspect="1"/>
          </p:cNvPicPr>
          <p:nvPr/>
        </p:nvPicPr>
        <p:blipFill>
          <a:blip r:embed="rId4"/>
          <a:stretch>
            <a:fillRect/>
          </a:stretch>
        </p:blipFill>
        <p:spPr>
          <a:xfrm>
            <a:off x="975359" y="2949867"/>
            <a:ext cx="10233286" cy="2709091"/>
          </a:xfrm>
          <a:prstGeom prst="rect">
            <a:avLst/>
          </a:prstGeom>
        </p:spPr>
      </p:pic>
      <p:sp>
        <p:nvSpPr>
          <p:cNvPr id="21" name="Rectangle 20">
            <a:extLst>
              <a:ext uri="{FF2B5EF4-FFF2-40B4-BE49-F238E27FC236}">
                <a16:creationId xmlns:a16="http://schemas.microsoft.com/office/drawing/2014/main" id="{6D306DFF-61F9-F5F7-1081-B8207E58B1F4}"/>
              </a:ext>
            </a:extLst>
          </p:cNvPr>
          <p:cNvSpPr/>
          <p:nvPr/>
        </p:nvSpPr>
        <p:spPr>
          <a:xfrm>
            <a:off x="975359" y="1199042"/>
            <a:ext cx="10233286" cy="4459916"/>
          </a:xfrm>
          <a:prstGeom prst="rect">
            <a:avLst/>
          </a:prstGeom>
          <a:no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a:extLst>
              <a:ext uri="{FF2B5EF4-FFF2-40B4-BE49-F238E27FC236}">
                <a16:creationId xmlns:a16="http://schemas.microsoft.com/office/drawing/2014/main" id="{63E3CA81-C8ED-56EE-9510-13F659E9E7B8}"/>
              </a:ext>
            </a:extLst>
          </p:cNvPr>
          <p:cNvPicPr>
            <a:picLocks noChangeAspect="1"/>
          </p:cNvPicPr>
          <p:nvPr/>
        </p:nvPicPr>
        <p:blipFill>
          <a:blip r:embed="rId5"/>
          <a:stretch>
            <a:fillRect/>
          </a:stretch>
        </p:blipFill>
        <p:spPr>
          <a:xfrm>
            <a:off x="2205802" y="2237593"/>
            <a:ext cx="7772400" cy="613610"/>
          </a:xfrm>
          <a:prstGeom prst="rect">
            <a:avLst/>
          </a:prstGeom>
        </p:spPr>
      </p:pic>
      <p:cxnSp>
        <p:nvCxnSpPr>
          <p:cNvPr id="25" name="Straight Connector 24">
            <a:extLst>
              <a:ext uri="{FF2B5EF4-FFF2-40B4-BE49-F238E27FC236}">
                <a16:creationId xmlns:a16="http://schemas.microsoft.com/office/drawing/2014/main" id="{67F9DB21-EC5B-1AF1-F5E4-E344573D004E}"/>
              </a:ext>
            </a:extLst>
          </p:cNvPr>
          <p:cNvCxnSpPr>
            <a:cxnSpLocks/>
          </p:cNvCxnSpPr>
          <p:nvPr/>
        </p:nvCxnSpPr>
        <p:spPr>
          <a:xfrm flipV="1">
            <a:off x="9806940" y="2535508"/>
            <a:ext cx="1401705" cy="76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2BD0E478-2B9A-C417-29B1-9F698CAD941F}"/>
              </a:ext>
            </a:extLst>
          </p:cNvPr>
          <p:cNvCxnSpPr>
            <a:cxnSpLocks/>
          </p:cNvCxnSpPr>
          <p:nvPr/>
        </p:nvCxnSpPr>
        <p:spPr>
          <a:xfrm flipV="1">
            <a:off x="975358" y="2543128"/>
            <a:ext cx="1401705" cy="76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6BCFD257-F1B5-19F8-2252-A20840E0CE62}"/>
              </a:ext>
            </a:extLst>
          </p:cNvPr>
          <p:cNvSpPr txBox="1"/>
          <p:nvPr/>
        </p:nvSpPr>
        <p:spPr>
          <a:xfrm>
            <a:off x="0" y="6596390"/>
            <a:ext cx="5568950" cy="261610"/>
          </a:xfrm>
          <a:prstGeom prst="rect">
            <a:avLst/>
          </a:prstGeom>
          <a:noFill/>
        </p:spPr>
        <p:txBody>
          <a:bodyPr wrap="square" rtlCol="0">
            <a:spAutoFit/>
          </a:bodyPr>
          <a:lstStyle/>
          <a:p>
            <a:r>
              <a:rPr lang="en-US" sz="1100" dirty="0">
                <a:solidFill>
                  <a:schemeClr val="bg2">
                    <a:lumMod val="60000"/>
                    <a:lumOff val="40000"/>
                  </a:schemeClr>
                </a:solidFill>
              </a:rPr>
              <a:t>*</a:t>
            </a:r>
            <a:r>
              <a:rPr lang="en-US" sz="1100" dirty="0"/>
              <a:t> </a:t>
            </a:r>
            <a:r>
              <a:rPr lang="en-US" sz="1100" dirty="0">
                <a:solidFill>
                  <a:schemeClr val="bg2">
                    <a:lumMod val="60000"/>
                    <a:lumOff val="40000"/>
                  </a:schemeClr>
                </a:solidFill>
              </a:rPr>
              <a:t>from IANA well-known ports list (link in references) </a:t>
            </a:r>
          </a:p>
        </p:txBody>
      </p:sp>
    </p:spTree>
    <p:extLst>
      <p:ext uri="{BB962C8B-B14F-4D97-AF65-F5344CB8AC3E}">
        <p14:creationId xmlns:p14="http://schemas.microsoft.com/office/powerpoint/2010/main" val="1166095445"/>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Motional Masters">
  <a:themeElements>
    <a:clrScheme name="Motional">
      <a:dk1>
        <a:srgbClr val="000000"/>
      </a:dk1>
      <a:lt1>
        <a:srgbClr val="FFFFFF"/>
      </a:lt1>
      <a:dk2>
        <a:srgbClr val="092871"/>
      </a:dk2>
      <a:lt2>
        <a:srgbClr val="5B48F6"/>
      </a:lt2>
      <a:accent1>
        <a:srgbClr val="C9EAF1"/>
      </a:accent1>
      <a:accent2>
        <a:srgbClr val="ADB9E3"/>
      </a:accent2>
      <a:accent3>
        <a:srgbClr val="00F6FF"/>
      </a:accent3>
      <a:accent4>
        <a:srgbClr val="D2DCDC"/>
      </a:accent4>
      <a:accent5>
        <a:srgbClr val="828791"/>
      </a:accent5>
      <a:accent6>
        <a:srgbClr val="404449"/>
      </a:accent6>
      <a:hlink>
        <a:srgbClr val="0000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Motional Masters">
  <a:themeElements>
    <a:clrScheme name="Motional">
      <a:dk1>
        <a:srgbClr val="000000"/>
      </a:dk1>
      <a:lt1>
        <a:srgbClr val="FFFFFF"/>
      </a:lt1>
      <a:dk2>
        <a:srgbClr val="092871"/>
      </a:dk2>
      <a:lt2>
        <a:srgbClr val="5B48F6"/>
      </a:lt2>
      <a:accent1>
        <a:srgbClr val="C9EAF1"/>
      </a:accent1>
      <a:accent2>
        <a:srgbClr val="ADB9E3"/>
      </a:accent2>
      <a:accent3>
        <a:srgbClr val="00F6FF"/>
      </a:accent3>
      <a:accent4>
        <a:srgbClr val="D2DCDC"/>
      </a:accent4>
      <a:accent5>
        <a:srgbClr val="828791"/>
      </a:accent5>
      <a:accent6>
        <a:srgbClr val="404449"/>
      </a:accent6>
      <a:hlink>
        <a:srgbClr val="0000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263614</TotalTime>
  <Words>6274</Words>
  <Application>Microsoft Macintosh PowerPoint</Application>
  <PresentationFormat>Custom</PresentationFormat>
  <Paragraphs>1170</Paragraphs>
  <Slides>33</Slides>
  <Notes>33</Notes>
  <HiddenSlides>0</HiddenSlides>
  <MMClips>0</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33</vt:i4>
      </vt:variant>
    </vt:vector>
  </HeadingPairs>
  <TitlesOfParts>
    <vt:vector size="44" baseType="lpstr">
      <vt:lpstr>Roboto</vt:lpstr>
      <vt:lpstr>Calibri</vt:lpstr>
      <vt:lpstr>Merriweather Sans</vt:lpstr>
      <vt:lpstr>Courier New</vt:lpstr>
      <vt:lpstr>Roboto Light</vt:lpstr>
      <vt:lpstr>Poppins Medium</vt:lpstr>
      <vt:lpstr>Arial</vt:lpstr>
      <vt:lpstr>Roboto Medium</vt:lpstr>
      <vt:lpstr>Simple Light</vt:lpstr>
      <vt:lpstr>Motional Masters</vt:lpstr>
      <vt:lpstr>Motional Masters</vt:lpstr>
      <vt:lpstr>Attack Surface Analysis</vt:lpstr>
      <vt:lpstr>Training Path</vt:lpstr>
      <vt:lpstr>Introduction *</vt:lpstr>
      <vt:lpstr>Introduction *</vt:lpstr>
      <vt:lpstr>Terminology *</vt:lpstr>
      <vt:lpstr>Simple System – Block View</vt:lpstr>
      <vt:lpstr>Areas of Interest</vt:lpstr>
      <vt:lpstr>Physical Ports *</vt:lpstr>
      <vt:lpstr>Logical Ports *</vt:lpstr>
      <vt:lpstr>Common Protocols *</vt:lpstr>
      <vt:lpstr>Operating Systems – one size doesn’t fit all</vt:lpstr>
      <vt:lpstr>Operating System Abstraction</vt:lpstr>
      <vt:lpstr>Process-centric Worldview</vt:lpstr>
      <vt:lpstr>Attack Surface Analysis Workflow</vt:lpstr>
      <vt:lpstr>Model Creation</vt:lpstr>
      <vt:lpstr>Analysis</vt:lpstr>
      <vt:lpstr>Excessive Exposure</vt:lpstr>
      <vt:lpstr>Triaging</vt:lpstr>
      <vt:lpstr>Threat Candidate Information</vt:lpstr>
      <vt:lpstr>Layers *</vt:lpstr>
      <vt:lpstr>Overall Dependencies</vt:lpstr>
      <vt:lpstr>Downstream Use</vt:lpstr>
      <vt:lpstr>Verification</vt:lpstr>
      <vt:lpstr>Attack Surface Analysis Review Workflow</vt:lpstr>
      <vt:lpstr>Model Update</vt:lpstr>
      <vt:lpstr>Analysis</vt:lpstr>
      <vt:lpstr>Mitigation Verification</vt:lpstr>
      <vt:lpstr>Summary</vt:lpstr>
      <vt:lpstr>Further Reading</vt:lpstr>
      <vt:lpstr>AVCDL on GitHub</vt:lpstr>
      <vt:lpstr>Next Steps</vt:lpstr>
      <vt:lpstr>References (1 of 2)</vt:lpstr>
      <vt:lpstr>References (2 of 2)</vt:lpstr>
    </vt:vector>
  </TitlesOfParts>
  <Manager/>
  <Company>Motional</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Attack Surface Analysis (training)</dc:title>
  <dc:subject>attack surface analysis</dc:subject>
  <dc:creator>Charles Wilson</dc:creator>
  <cp:keywords>cybersecurity, attack surface analysis</cp:keywords>
  <dc:description>This work was created by Motional and is licensed under the Creative Commons Attribution-Share Alike (CC BY-SA-4.0) License.
https://creativecommons.org/licenses/by/4.0/legalcode
</dc:description>
  <cp:lastModifiedBy>Charles Wilson</cp:lastModifiedBy>
  <cp:revision>493</cp:revision>
  <cp:lastPrinted>2023-10-06T18:22:29Z</cp:lastPrinted>
  <dcterms:modified xsi:type="dcterms:W3CDTF">2024-02-22T14:52:16Z</dcterms:modified>
  <cp:category>cybersecurity</cp:category>
</cp:coreProperties>
</file>